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4"/>
    <p:sldMasterId id="2147483729" r:id="rId5"/>
  </p:sldMasterIdLst>
  <p:notesMasterIdLst>
    <p:notesMasterId r:id="rId11"/>
  </p:notesMasterIdLst>
  <p:sldIdLst>
    <p:sldId id="266" r:id="rId6"/>
    <p:sldId id="258" r:id="rId7"/>
    <p:sldId id="265" r:id="rId8"/>
    <p:sldId id="268" r:id="rId9"/>
    <p:sldId id="267" r:id="rId10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06D15E-BC45-4E08-AB6C-5F791FEE26CA}" v="3" dt="2022-05-27T16:43:30.331"/>
    <p1510:client id="{B315F82D-0012-8240-B38C-47CE6997934D}" v="124" dt="2022-05-28T12:05:11.2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 autoAdjust="0"/>
    <p:restoredTop sz="86395" autoAdjust="0"/>
  </p:normalViewPr>
  <p:slideViewPr>
    <p:cSldViewPr snapToGrid="0">
      <p:cViewPr varScale="1">
        <p:scale>
          <a:sx n="109" d="100"/>
          <a:sy n="109" d="100"/>
        </p:scale>
        <p:origin x="216" y="200"/>
      </p:cViewPr>
      <p:guideLst/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5" Type="http://schemas.openxmlformats.org/officeDocument/2006/relationships/slideMaster" Target="slideMasters/slideMaster2.xml"/><Relationship Id="rId15" Type="http://schemas.openxmlformats.org/officeDocument/2006/relationships/tableStyles" Target="tableStyle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lman Chishti" userId="S::13schishti_gmail.com#ext#@microsoft.onmicrosoft.com::50d09452-0880-4b95-9789-233fac06fb4e" providerId="AD" clId="Web-{E6DB4B3B-DABD-4A9F-AA64-CFC6DFFA004F}"/>
    <pc:docChg chg="addSld delSld modSld addMainMaster modMainMaster">
      <pc:chgData name="Salman Chishti" userId="S::13schishti_gmail.com#ext#@microsoft.onmicrosoft.com::50d09452-0880-4b95-9789-233fac06fb4e" providerId="AD" clId="Web-{E6DB4B3B-DABD-4A9F-AA64-CFC6DFFA004F}" dt="2022-05-17T19:18:35.719" v="168"/>
      <pc:docMkLst>
        <pc:docMk/>
      </pc:docMkLst>
      <pc:sldChg chg="del">
        <pc:chgData name="Salman Chishti" userId="S::13schishti_gmail.com#ext#@microsoft.onmicrosoft.com::50d09452-0880-4b95-9789-233fac06fb4e" providerId="AD" clId="Web-{E6DB4B3B-DABD-4A9F-AA64-CFC6DFFA004F}" dt="2022-05-17T19:03:24.114" v="4"/>
        <pc:sldMkLst>
          <pc:docMk/>
          <pc:sldMk cId="109857222" sldId="256"/>
        </pc:sldMkLst>
      </pc:sldChg>
      <pc:sldChg chg="add del">
        <pc:chgData name="Salman Chishti" userId="S::13schishti_gmail.com#ext#@microsoft.onmicrosoft.com::50d09452-0880-4b95-9789-233fac06fb4e" providerId="AD" clId="Web-{E6DB4B3B-DABD-4A9F-AA64-CFC6DFFA004F}" dt="2022-05-17T19:05:47.149" v="57"/>
        <pc:sldMkLst>
          <pc:docMk/>
          <pc:sldMk cId="2663636732" sldId="257"/>
        </pc:sldMkLst>
      </pc:sldChg>
      <pc:sldChg chg="modSp add">
        <pc:chgData name="Salman Chishti" userId="S::13schishti_gmail.com#ext#@microsoft.onmicrosoft.com::50d09452-0880-4b95-9789-233fac06fb4e" providerId="AD" clId="Web-{E6DB4B3B-DABD-4A9F-AA64-CFC6DFFA004F}" dt="2022-05-17T19:05:25.039" v="56" actId="20577"/>
        <pc:sldMkLst>
          <pc:docMk/>
          <pc:sldMk cId="2998891305" sldId="258"/>
        </pc:sldMkLst>
        <pc:spChg chg="mod">
          <ac:chgData name="Salman Chishti" userId="S::13schishti_gmail.com#ext#@microsoft.onmicrosoft.com::50d09452-0880-4b95-9789-233fac06fb4e" providerId="AD" clId="Web-{E6DB4B3B-DABD-4A9F-AA64-CFC6DFFA004F}" dt="2022-05-17T19:05:25.039" v="56" actId="20577"/>
          <ac:spMkLst>
            <pc:docMk/>
            <pc:sldMk cId="2998891305" sldId="258"/>
            <ac:spMk id="11" creationId="{57C8F70D-13EB-1C4B-B309-484398AD5C2C}"/>
          </ac:spMkLst>
        </pc:spChg>
        <pc:spChg chg="mod">
          <ac:chgData name="Salman Chishti" userId="S::13schishti_gmail.com#ext#@microsoft.onmicrosoft.com::50d09452-0880-4b95-9789-233fac06fb4e" providerId="AD" clId="Web-{E6DB4B3B-DABD-4A9F-AA64-CFC6DFFA004F}" dt="2022-05-17T19:05:08.788" v="52" actId="20577"/>
          <ac:spMkLst>
            <pc:docMk/>
            <pc:sldMk cId="2998891305" sldId="258"/>
            <ac:spMk id="14" creationId="{5A6CB507-4305-3B47-B325-906FA572FC58}"/>
          </ac:spMkLst>
        </pc:spChg>
      </pc:sldChg>
      <pc:sldChg chg="add del">
        <pc:chgData name="Salman Chishti" userId="S::13schishti_gmail.com#ext#@microsoft.onmicrosoft.com::50d09452-0880-4b95-9789-233fac06fb4e" providerId="AD" clId="Web-{E6DB4B3B-DABD-4A9F-AA64-CFC6DFFA004F}" dt="2022-05-17T19:04:58.710" v="50"/>
        <pc:sldMkLst>
          <pc:docMk/>
          <pc:sldMk cId="4173030946" sldId="259"/>
        </pc:sldMkLst>
      </pc:sldChg>
      <pc:sldChg chg="modSp add">
        <pc:chgData name="Salman Chishti" userId="S::13schishti_gmail.com#ext#@microsoft.onmicrosoft.com::50d09452-0880-4b95-9789-233fac06fb4e" providerId="AD" clId="Web-{E6DB4B3B-DABD-4A9F-AA64-CFC6DFFA004F}" dt="2022-05-17T19:04:57.304" v="49" actId="20577"/>
        <pc:sldMkLst>
          <pc:docMk/>
          <pc:sldMk cId="4271299041" sldId="260"/>
        </pc:sldMkLst>
        <pc:spChg chg="mod">
          <ac:chgData name="Salman Chishti" userId="S::13schishti_gmail.com#ext#@microsoft.onmicrosoft.com::50d09452-0880-4b95-9789-233fac06fb4e" providerId="AD" clId="Web-{E6DB4B3B-DABD-4A9F-AA64-CFC6DFFA004F}" dt="2022-05-17T19:04:11.724" v="31" actId="20577"/>
          <ac:spMkLst>
            <pc:docMk/>
            <pc:sldMk cId="4271299041" sldId="260"/>
            <ac:spMk id="2" creationId="{430F800C-C5F3-DF43-8DD1-6F3AE4D8CFC3}"/>
          </ac:spMkLst>
        </pc:spChg>
        <pc:spChg chg="mod">
          <ac:chgData name="Salman Chishti" userId="S::13schishti_gmail.com#ext#@microsoft.onmicrosoft.com::50d09452-0880-4b95-9789-233fac06fb4e" providerId="AD" clId="Web-{E6DB4B3B-DABD-4A9F-AA64-CFC6DFFA004F}" dt="2022-05-17T19:04:57.304" v="49" actId="20577"/>
          <ac:spMkLst>
            <pc:docMk/>
            <pc:sldMk cId="4271299041" sldId="260"/>
            <ac:spMk id="7" creationId="{53CA1D84-1810-C141-9BFC-9798DAC1A666}"/>
          </ac:spMkLst>
        </pc:spChg>
      </pc:sldChg>
      <pc:sldChg chg="addSp delSp modSp new mod setBg">
        <pc:chgData name="Salman Chishti" userId="S::13schishti_gmail.com#ext#@microsoft.onmicrosoft.com::50d09452-0880-4b95-9789-233fac06fb4e" providerId="AD" clId="Web-{E6DB4B3B-DABD-4A9F-AA64-CFC6DFFA004F}" dt="2022-05-17T19:18:35.719" v="168"/>
        <pc:sldMkLst>
          <pc:docMk/>
          <pc:sldMk cId="905062889" sldId="261"/>
        </pc:sldMkLst>
        <pc:spChg chg="mod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2" creationId="{2DB49518-0A31-4A71-5DEF-95E5A2077A33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11:03.315" v="67"/>
          <ac:spMkLst>
            <pc:docMk/>
            <pc:sldMk cId="905062889" sldId="261"/>
            <ac:spMk id="3" creationId="{82A45C92-0D1F-9820-F992-0CCFA5EBB6FB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11:04.674" v="69"/>
          <ac:spMkLst>
            <pc:docMk/>
            <pc:sldMk cId="905062889" sldId="261"/>
            <ac:spMk id="4" creationId="{4A93FC0E-EB3F-4F0A-1522-AD4F12681CEF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11:06.127" v="70"/>
          <ac:spMkLst>
            <pc:docMk/>
            <pc:sldMk cId="905062889" sldId="261"/>
            <ac:spMk id="5" creationId="{B0DFD68F-3EFC-C23B-C4AC-CDA51426F2AD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11:03.908" v="68"/>
          <ac:spMkLst>
            <pc:docMk/>
            <pc:sldMk cId="905062889" sldId="261"/>
            <ac:spMk id="6" creationId="{AAC65653-3B2C-7F66-30FF-5A29001E4C3C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11:06.877" v="71"/>
          <ac:spMkLst>
            <pc:docMk/>
            <pc:sldMk cId="905062889" sldId="261"/>
            <ac:spMk id="7" creationId="{4CD6DCBA-C187-FE18-2C24-421E55F29330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11:08.721" v="72"/>
          <ac:spMkLst>
            <pc:docMk/>
            <pc:sldMk cId="905062889" sldId="261"/>
            <ac:spMk id="8" creationId="{66E6401A-6718-E1C2-9A9D-48066562C146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11:02.549" v="66"/>
          <ac:spMkLst>
            <pc:docMk/>
            <pc:sldMk cId="905062889" sldId="261"/>
            <ac:spMk id="9" creationId="{7E6C7F9E-2EC9-CB69-C78E-842284346372}"/>
          </ac:spMkLst>
        </pc:spChg>
        <pc:spChg chg="add del mod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10" creationId="{BAF115E6-5CA5-0619-B0D2-23665D8652A3}"/>
          </ac:spMkLst>
        </pc:spChg>
        <pc:spChg chg="add mod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11" creationId="{9752C6FA-5B85-2787-F202-8D92F2C5CCE1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6:18.090" v="145"/>
          <ac:spMkLst>
            <pc:docMk/>
            <pc:sldMk cId="905062889" sldId="261"/>
            <ac:spMk id="12" creationId="{09588DA8-065E-4F6F-8EFD-43104AB2E0CF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6:18.090" v="145"/>
          <ac:spMkLst>
            <pc:docMk/>
            <pc:sldMk cId="905062889" sldId="261"/>
            <ac:spMk id="13" creationId="{C4285719-470E-454C-AF62-8323075F1F5B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6:18.090" v="145"/>
          <ac:spMkLst>
            <pc:docMk/>
            <pc:sldMk cId="905062889" sldId="261"/>
            <ac:spMk id="14" creationId="{CD9FE4EF-C4D8-49A0-B2FF-81D8DB7D8A24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3:22.569" v="100"/>
          <ac:spMkLst>
            <pc:docMk/>
            <pc:sldMk cId="905062889" sldId="261"/>
            <ac:spMk id="15" creationId="{2B566528-1B12-4246-9431-5C2D7D081168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6:18.090" v="145"/>
          <ac:spMkLst>
            <pc:docMk/>
            <pc:sldMk cId="905062889" sldId="261"/>
            <ac:spMk id="16" creationId="{4300840D-0A0B-4512-BACA-B439D5B9C57C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3:22.569" v="100"/>
          <ac:spMkLst>
            <pc:docMk/>
            <pc:sldMk cId="905062889" sldId="261"/>
            <ac:spMk id="17" creationId="{2E80C965-DB6D-4F81-9E9E-B027384D0BD6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6:18.090" v="145"/>
          <ac:spMkLst>
            <pc:docMk/>
            <pc:sldMk cId="905062889" sldId="261"/>
            <ac:spMk id="18" creationId="{D2B78728-A580-49A7-84F9-6EF6F583ADE0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3:22.569" v="100"/>
          <ac:spMkLst>
            <pc:docMk/>
            <pc:sldMk cId="905062889" sldId="261"/>
            <ac:spMk id="19" creationId="{A580F890-B085-4E95-96AA-55AEBEC5CE6E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3:22.569" v="100"/>
          <ac:spMkLst>
            <pc:docMk/>
            <pc:sldMk cId="905062889" sldId="261"/>
            <ac:spMk id="21" creationId="{D3F51FEB-38FB-4F6C-9F7B-2F2AFAB65463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3:22.569" v="100"/>
          <ac:spMkLst>
            <pc:docMk/>
            <pc:sldMk cId="905062889" sldId="261"/>
            <ac:spMk id="23" creationId="{1E547BA6-BAE0-43BB-A7CA-60F69CE252F0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6:18.090" v="145"/>
          <ac:spMkLst>
            <pc:docMk/>
            <pc:sldMk cId="905062889" sldId="261"/>
            <ac:spMk id="25" creationId="{38FAA1A1-D861-433F-88FA-1E9D6FD31D11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6:18.090" v="145"/>
          <ac:spMkLst>
            <pc:docMk/>
            <pc:sldMk cId="905062889" sldId="261"/>
            <ac:spMk id="27" creationId="{8D71EDA1-87BF-4D5D-AB79-F346FD19278A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32" creationId="{2B566528-1B12-4246-9431-5C2D7D081168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34" creationId="{2E80C965-DB6D-4F81-9E9E-B027384D0BD6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36" creationId="{A580F890-B085-4E95-96AA-55AEBEC5CE6E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38" creationId="{D3F51FEB-38FB-4F6C-9F7B-2F2AFAB65463}"/>
          </ac:spMkLst>
        </pc:spChg>
        <pc:spChg chg="add del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40" creationId="{1E547BA6-BAE0-43BB-A7CA-60F69CE252F0}"/>
          </ac:spMkLst>
        </pc:spChg>
        <pc:spChg chg="add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46" creationId="{46D6306C-ED4F-4AAE-B4A5-EEA6AFAD726E}"/>
          </ac:spMkLst>
        </pc:spChg>
        <pc:spChg chg="add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48" creationId="{0EC5361D-F897-4856-B945-0455A365EB24}"/>
          </ac:spMkLst>
        </pc:spChg>
        <pc:spChg chg="add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50" creationId="{4508C0C5-2268-42B5-B3C8-4D0899E05F8C}"/>
          </ac:spMkLst>
        </pc:spChg>
        <pc:spChg chg="add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52" creationId="{141ACBDB-38F8-4B34-8183-BD95B4E55A62}"/>
          </ac:spMkLst>
        </pc:spChg>
        <pc:spChg chg="add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54" creationId="{DE00DB52-3455-4E2F-867B-A6D0516E175B}"/>
          </ac:spMkLst>
        </pc:spChg>
        <pc:spChg chg="add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56" creationId="{9E914C83-E0D8-4953-92D5-169D28CB43AE}"/>
          </ac:spMkLst>
        </pc:spChg>
        <pc:spChg chg="add">
          <ac:chgData name="Salman Chishti" userId="S::13schishti_gmail.com#ext#@microsoft.onmicrosoft.com::50d09452-0880-4b95-9789-233fac06fb4e" providerId="AD" clId="Web-{E6DB4B3B-DABD-4A9F-AA64-CFC6DFFA004F}" dt="2022-05-17T19:18:35.719" v="168"/>
          <ac:spMkLst>
            <pc:docMk/>
            <pc:sldMk cId="905062889" sldId="261"/>
            <ac:spMk id="58" creationId="{3512E083-F550-46AF-8490-767ECFD00CB7}"/>
          </ac:spMkLst>
        </pc:spChg>
        <pc:graphicFrameChg chg="add">
          <ac:chgData name="Salman Chishti" userId="S::13schishti_gmail.com#ext#@microsoft.onmicrosoft.com::50d09452-0880-4b95-9789-233fac06fb4e" providerId="AD" clId="Web-{E6DB4B3B-DABD-4A9F-AA64-CFC6DFFA004F}" dt="2022-05-17T19:18:35.719" v="168"/>
          <ac:graphicFrameMkLst>
            <pc:docMk/>
            <pc:sldMk cId="905062889" sldId="261"/>
            <ac:graphicFrameMk id="42" creationId="{2F05DB83-72CF-71A6-038A-84A980197C92}"/>
          </ac:graphicFrameMkLst>
        </pc:graphicFrameChg>
      </pc:sldChg>
      <pc:sldChg chg="delSp modSp new del mod modClrScheme chgLayout">
        <pc:chgData name="Salman Chishti" userId="S::13schishti_gmail.com#ext#@microsoft.onmicrosoft.com::50d09452-0880-4b95-9789-233fac06fb4e" providerId="AD" clId="Web-{E6DB4B3B-DABD-4A9F-AA64-CFC6DFFA004F}" dt="2022-05-17T19:06:35.838" v="61"/>
        <pc:sldMkLst>
          <pc:docMk/>
          <pc:sldMk cId="1857985472" sldId="261"/>
        </pc:sldMkLst>
        <pc:spChg chg="mod ord">
          <ac:chgData name="Salman Chishti" userId="S::13schishti_gmail.com#ext#@microsoft.onmicrosoft.com::50d09452-0880-4b95-9789-233fac06fb4e" providerId="AD" clId="Web-{E6DB4B3B-DABD-4A9F-AA64-CFC6DFFA004F}" dt="2022-05-17T19:06:27.431" v="59"/>
          <ac:spMkLst>
            <pc:docMk/>
            <pc:sldMk cId="1857985472" sldId="261"/>
            <ac:spMk id="2" creationId="{5837CAFF-ED6D-BC7E-A665-DCB331293148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06:27.431" v="59"/>
          <ac:spMkLst>
            <pc:docMk/>
            <pc:sldMk cId="1857985472" sldId="261"/>
            <ac:spMk id="3" creationId="{3FC37228-DE0D-6E81-6545-BC6C74B58B93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06:27.431" v="59"/>
          <ac:spMkLst>
            <pc:docMk/>
            <pc:sldMk cId="1857985472" sldId="261"/>
            <ac:spMk id="4" creationId="{FDA24431-A481-EE55-5736-F50CD24C3BD7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06:27.431" v="59"/>
          <ac:spMkLst>
            <pc:docMk/>
            <pc:sldMk cId="1857985472" sldId="261"/>
            <ac:spMk id="5" creationId="{B533D1A2-723D-787E-7B39-E2F4F8FE8121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06:27.431" v="59"/>
          <ac:spMkLst>
            <pc:docMk/>
            <pc:sldMk cId="1857985472" sldId="261"/>
            <ac:spMk id="6" creationId="{8B16F084-FB5C-297E-E574-886CB1E7845B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06:27.431" v="59"/>
          <ac:spMkLst>
            <pc:docMk/>
            <pc:sldMk cId="1857985472" sldId="261"/>
            <ac:spMk id="7" creationId="{1A20859A-6CCF-5775-D21F-2A5044E0D2E1}"/>
          </ac:spMkLst>
        </pc:spChg>
        <pc:spChg chg="del">
          <ac:chgData name="Salman Chishti" userId="S::13schishti_gmail.com#ext#@microsoft.onmicrosoft.com::50d09452-0880-4b95-9789-233fac06fb4e" providerId="AD" clId="Web-{E6DB4B3B-DABD-4A9F-AA64-CFC6DFFA004F}" dt="2022-05-17T19:06:27.431" v="59"/>
          <ac:spMkLst>
            <pc:docMk/>
            <pc:sldMk cId="1857985472" sldId="261"/>
            <ac:spMk id="8" creationId="{06B9E57D-4408-ECAD-CCBB-7ACA5ED81828}"/>
          </ac:spMkLst>
        </pc:spChg>
        <pc:spChg chg="mod ord">
          <ac:chgData name="Salman Chishti" userId="S::13schishti_gmail.com#ext#@microsoft.onmicrosoft.com::50d09452-0880-4b95-9789-233fac06fb4e" providerId="AD" clId="Web-{E6DB4B3B-DABD-4A9F-AA64-CFC6DFFA004F}" dt="2022-05-17T19:06:27.431" v="59"/>
          <ac:spMkLst>
            <pc:docMk/>
            <pc:sldMk cId="1857985472" sldId="261"/>
            <ac:spMk id="9" creationId="{B1D9B138-EDA7-1B4F-B0FA-37388A4BEC0B}"/>
          </ac:spMkLst>
        </pc:spChg>
      </pc:sldChg>
      <pc:sldChg chg="new del">
        <pc:chgData name="Salman Chishti" userId="S::13schishti_gmail.com#ext#@microsoft.onmicrosoft.com::50d09452-0880-4b95-9789-233fac06fb4e" providerId="AD" clId="Web-{E6DB4B3B-DABD-4A9F-AA64-CFC6DFFA004F}" dt="2022-05-17T19:11:00.815" v="65"/>
        <pc:sldMkLst>
          <pc:docMk/>
          <pc:sldMk cId="3013897571" sldId="262"/>
        </pc:sldMkLst>
      </pc:sldChg>
      <pc:sldChg chg="new del">
        <pc:chgData name="Salman Chishti" userId="S::13schishti_gmail.com#ext#@microsoft.onmicrosoft.com::50d09452-0880-4b95-9789-233fac06fb4e" providerId="AD" clId="Web-{E6DB4B3B-DABD-4A9F-AA64-CFC6DFFA004F}" dt="2022-05-17T19:10:38.189" v="62"/>
        <pc:sldMkLst>
          <pc:docMk/>
          <pc:sldMk cId="3975738508" sldId="262"/>
        </pc:sldMkLst>
      </pc:sldChg>
      <pc:sldMasterChg chg="modSldLayout">
        <pc:chgData name="Salman Chishti" userId="S::13schishti_gmail.com#ext#@microsoft.onmicrosoft.com::50d09452-0880-4b95-9789-233fac06fb4e" providerId="AD" clId="Web-{E6DB4B3B-DABD-4A9F-AA64-CFC6DFFA004F}" dt="2022-05-17T19:03:21.285" v="3"/>
        <pc:sldMasterMkLst>
          <pc:docMk/>
          <pc:sldMasterMk cId="2460954070" sldId="2147483660"/>
        </pc:sldMasterMkLst>
        <pc:sldLayoutChg chg="replId">
          <pc:chgData name="Salman Chishti" userId="S::13schishti_gmail.com#ext#@microsoft.onmicrosoft.com::50d09452-0880-4b95-9789-233fac06fb4e" providerId="AD" clId="Web-{E6DB4B3B-DABD-4A9F-AA64-CFC6DFFA004F}" dt="2022-05-17T19:03:21.285" v="3"/>
          <pc:sldLayoutMkLst>
            <pc:docMk/>
            <pc:sldMasterMk cId="2460954070" sldId="2147483660"/>
            <pc:sldLayoutMk cId="3171841454" sldId="2147483690"/>
          </pc:sldLayoutMkLst>
        </pc:sldLayoutChg>
      </pc:sldMasterChg>
      <pc:sldMasterChg chg="add addSldLayout">
        <pc:chgData name="Salman Chishti" userId="S::13schishti_gmail.com#ext#@microsoft.onmicrosoft.com::50d09452-0880-4b95-9789-233fac06fb4e" providerId="AD" clId="Web-{E6DB4B3B-DABD-4A9F-AA64-CFC6DFFA004F}" dt="2022-05-17T19:03:20.692" v="0"/>
        <pc:sldMasterMkLst>
          <pc:docMk/>
          <pc:sldMasterMk cId="168173062" sldId="2147483668"/>
        </pc:sldMasterMkLst>
        <pc:sldLayoutChg chg="add">
          <pc:chgData name="Salman Chishti" userId="S::13schishti_gmail.com#ext#@microsoft.onmicrosoft.com::50d09452-0880-4b95-9789-233fac06fb4e" providerId="AD" clId="Web-{E6DB4B3B-DABD-4A9F-AA64-CFC6DFFA004F}" dt="2022-05-17T19:03:20.692" v="0"/>
          <pc:sldLayoutMkLst>
            <pc:docMk/>
            <pc:sldMasterMk cId="3094460726" sldId="2147483729"/>
            <pc:sldLayoutMk cId="2614211979" sldId="2147483680"/>
          </pc:sldLayoutMkLst>
        </pc:sldLayoutChg>
        <pc:sldLayoutChg chg="add">
          <pc:chgData name="Salman Chishti" userId="S::13schishti_gmail.com#ext#@microsoft.onmicrosoft.com::50d09452-0880-4b95-9789-233fac06fb4e" providerId="AD" clId="Web-{E6DB4B3B-DABD-4A9F-AA64-CFC6DFFA004F}" dt="2022-05-17T19:03:20.692" v="0"/>
          <pc:sldLayoutMkLst>
            <pc:docMk/>
            <pc:sldMasterMk cId="3094460726" sldId="2147483729"/>
            <pc:sldLayoutMk cId="1559979237" sldId="2147483681"/>
          </pc:sldLayoutMkLst>
        </pc:sldLayoutChg>
        <pc:sldLayoutChg chg="add">
          <pc:chgData name="Salman Chishti" userId="S::13schishti_gmail.com#ext#@microsoft.onmicrosoft.com::50d09452-0880-4b95-9789-233fac06fb4e" providerId="AD" clId="Web-{E6DB4B3B-DABD-4A9F-AA64-CFC6DFFA004F}" dt="2022-05-17T19:03:20.692" v="0"/>
          <pc:sldLayoutMkLst>
            <pc:docMk/>
            <pc:sldMasterMk cId="168173062" sldId="2147483668"/>
            <pc:sldLayoutMk cId="2338384620" sldId="2147483682"/>
          </pc:sldLayoutMkLst>
        </pc:sldLayoutChg>
        <pc:sldLayoutChg chg="add">
          <pc:chgData name="Salman Chishti" userId="S::13schishti_gmail.com#ext#@microsoft.onmicrosoft.com::50d09452-0880-4b95-9789-233fac06fb4e" providerId="AD" clId="Web-{E6DB4B3B-DABD-4A9F-AA64-CFC6DFFA004F}" dt="2022-05-17T19:03:20.692" v="0"/>
          <pc:sldLayoutMkLst>
            <pc:docMk/>
            <pc:sldMasterMk cId="3094460726" sldId="2147483729"/>
            <pc:sldLayoutMk cId="670180579" sldId="2147483687"/>
          </pc:sldLayoutMkLst>
        </pc:sldLayoutChg>
        <pc:sldLayoutChg chg="add">
          <pc:chgData name="Salman Chishti" userId="S::13schishti_gmail.com#ext#@microsoft.onmicrosoft.com::50d09452-0880-4b95-9789-233fac06fb4e" providerId="AD" clId="Web-{E6DB4B3B-DABD-4A9F-AA64-CFC6DFFA004F}" dt="2022-05-17T19:03:20.692" v="0"/>
          <pc:sldLayoutMkLst>
            <pc:docMk/>
            <pc:sldMasterMk cId="3094460726" sldId="2147483729"/>
            <pc:sldLayoutMk cId="955376700" sldId="2147483688"/>
          </pc:sldLayoutMkLst>
        </pc:sldLayoutChg>
      </pc:sldMasterChg>
      <pc:sldMasterChg chg="add addSldLayout">
        <pc:chgData name="Salman Chishti" userId="S::13schishti_gmail.com#ext#@microsoft.onmicrosoft.com::50d09452-0880-4b95-9789-233fac06fb4e" providerId="AD" clId="Web-{E6DB4B3B-DABD-4A9F-AA64-CFC6DFFA004F}" dt="2022-05-17T19:03:21.285" v="3"/>
        <pc:sldMasterMkLst>
          <pc:docMk/>
          <pc:sldMasterMk cId="3019390543" sldId="2147483683"/>
        </pc:sldMasterMkLst>
        <pc:sldLayoutChg chg="add">
          <pc:chgData name="Salman Chishti" userId="S::13schishti_gmail.com#ext#@microsoft.onmicrosoft.com::50d09452-0880-4b95-9789-233fac06fb4e" providerId="AD" clId="Web-{E6DB4B3B-DABD-4A9F-AA64-CFC6DFFA004F}" dt="2022-05-17T19:03:21.285" v="3"/>
          <pc:sldLayoutMkLst>
            <pc:docMk/>
            <pc:sldMasterMk cId="3019390543" sldId="2147483683"/>
            <pc:sldLayoutMk cId="1840714280" sldId="2147483684"/>
          </pc:sldLayoutMkLst>
        </pc:sldLayoutChg>
        <pc:sldLayoutChg chg="add">
          <pc:chgData name="Salman Chishti" userId="S::13schishti_gmail.com#ext#@microsoft.onmicrosoft.com::50d09452-0880-4b95-9789-233fac06fb4e" providerId="AD" clId="Web-{E6DB4B3B-DABD-4A9F-AA64-CFC6DFFA004F}" dt="2022-05-17T19:03:21.285" v="3"/>
          <pc:sldLayoutMkLst>
            <pc:docMk/>
            <pc:sldMasterMk cId="3019390543" sldId="2147483683"/>
            <pc:sldLayoutMk cId="4168640977" sldId="2147483685"/>
          </pc:sldLayoutMkLst>
        </pc:sldLayoutChg>
        <pc:sldLayoutChg chg="add">
          <pc:chgData name="Salman Chishti" userId="S::13schishti_gmail.com#ext#@microsoft.onmicrosoft.com::50d09452-0880-4b95-9789-233fac06fb4e" providerId="AD" clId="Web-{E6DB4B3B-DABD-4A9F-AA64-CFC6DFFA004F}" dt="2022-05-17T19:03:21.285" v="3"/>
          <pc:sldLayoutMkLst>
            <pc:docMk/>
            <pc:sldMasterMk cId="3019390543" sldId="2147483683"/>
            <pc:sldLayoutMk cId="606858145" sldId="2147483686"/>
          </pc:sldLayoutMkLst>
        </pc:sldLayoutChg>
        <pc:sldLayoutChg chg="add">
          <pc:chgData name="Salman Chishti" userId="S::13schishti_gmail.com#ext#@microsoft.onmicrosoft.com::50d09452-0880-4b95-9789-233fac06fb4e" providerId="AD" clId="Web-{E6DB4B3B-DABD-4A9F-AA64-CFC6DFFA004F}" dt="2022-05-17T19:03:21.285" v="3"/>
          <pc:sldLayoutMkLst>
            <pc:docMk/>
            <pc:sldMasterMk cId="3019390543" sldId="2147483683"/>
            <pc:sldLayoutMk cId="2464795005" sldId="2147483689"/>
          </pc:sldLayoutMkLst>
        </pc:sldLayoutChg>
      </pc:sldMasterChg>
    </pc:docChg>
  </pc:docChgLst>
  <pc:docChgLst>
    <pc:chgData name="Bethany Jepchumba" userId="S::bethanycheum@microsoft.com::5b98ecc9-a07f-4709-a743-7c4bbdffe8bf" providerId="AD" clId="Web-{1B37B90A-7900-CF52-2EC1-9B5144FA3F23}"/>
    <pc:docChg chg="modSld">
      <pc:chgData name="Bethany Jepchumba" userId="S::bethanycheum@microsoft.com::5b98ecc9-a07f-4709-a743-7c4bbdffe8bf" providerId="AD" clId="Web-{1B37B90A-7900-CF52-2EC1-9B5144FA3F23}" dt="2022-05-27T09:55:42.875" v="8" actId="1076"/>
      <pc:docMkLst>
        <pc:docMk/>
      </pc:docMkLst>
      <pc:sldChg chg="addSp delSp modSp">
        <pc:chgData name="Bethany Jepchumba" userId="S::bethanycheum@microsoft.com::5b98ecc9-a07f-4709-a743-7c4bbdffe8bf" providerId="AD" clId="Web-{1B37B90A-7900-CF52-2EC1-9B5144FA3F23}" dt="2022-05-27T09:55:42.875" v="8" actId="1076"/>
        <pc:sldMkLst>
          <pc:docMk/>
          <pc:sldMk cId="2998891305" sldId="258"/>
        </pc:sldMkLst>
        <pc:spChg chg="add del mod">
          <ac:chgData name="Bethany Jepchumba" userId="S::bethanycheum@microsoft.com::5b98ecc9-a07f-4709-a743-7c4bbdffe8bf" providerId="AD" clId="Web-{1B37B90A-7900-CF52-2EC1-9B5144FA3F23}" dt="2022-05-27T09:55:07.968" v="1"/>
          <ac:spMkLst>
            <pc:docMk/>
            <pc:sldMk cId="2998891305" sldId="258"/>
            <ac:spMk id="3" creationId="{A3F3FDE8-A25F-DED0-969A-EB7F75F8755B}"/>
          </ac:spMkLst>
        </pc:spChg>
        <pc:spChg chg="add del mod">
          <ac:chgData name="Bethany Jepchumba" userId="S::bethanycheum@microsoft.com::5b98ecc9-a07f-4709-a743-7c4bbdffe8bf" providerId="AD" clId="Web-{1B37B90A-7900-CF52-2EC1-9B5144FA3F23}" dt="2022-05-27T09:55:23.203" v="4"/>
          <ac:spMkLst>
            <pc:docMk/>
            <pc:sldMk cId="2998891305" sldId="258"/>
            <ac:spMk id="5" creationId="{B7CD6435-F5F0-349F-CFBD-9B073E6FE9E4}"/>
          </ac:spMkLst>
        </pc:spChg>
        <pc:spChg chg="mod">
          <ac:chgData name="Bethany Jepchumba" userId="S::bethanycheum@microsoft.com::5b98ecc9-a07f-4709-a743-7c4bbdffe8bf" providerId="AD" clId="Web-{1B37B90A-7900-CF52-2EC1-9B5144FA3F23}" dt="2022-05-27T09:55:42.875" v="8" actId="1076"/>
          <ac:spMkLst>
            <pc:docMk/>
            <pc:sldMk cId="2998891305" sldId="258"/>
            <ac:spMk id="9" creationId="{2D71A653-031B-EC4F-BF9C-BDC36AB7DF36}"/>
          </ac:spMkLst>
        </pc:spChg>
        <pc:spChg chg="del">
          <ac:chgData name="Bethany Jepchumba" userId="S::bethanycheum@microsoft.com::5b98ecc9-a07f-4709-a743-7c4bbdffe8bf" providerId="AD" clId="Web-{1B37B90A-7900-CF52-2EC1-9B5144FA3F23}" dt="2022-05-27T09:55:13.906" v="2"/>
          <ac:spMkLst>
            <pc:docMk/>
            <pc:sldMk cId="2998891305" sldId="258"/>
            <ac:spMk id="11" creationId="{57C8F70D-13EB-1C4B-B309-484398AD5C2C}"/>
          </ac:spMkLst>
        </pc:spChg>
        <pc:spChg chg="add mod">
          <ac:chgData name="Bethany Jepchumba" userId="S::bethanycheum@microsoft.com::5b98ecc9-a07f-4709-a743-7c4bbdffe8bf" providerId="AD" clId="Web-{1B37B90A-7900-CF52-2EC1-9B5144FA3F23}" dt="2022-05-27T09:55:26.672" v="5"/>
          <ac:spMkLst>
            <pc:docMk/>
            <pc:sldMk cId="2998891305" sldId="258"/>
            <ac:spMk id="12" creationId="{894F932A-9B55-1CA9-221B-95501D23A6B4}"/>
          </ac:spMkLst>
        </pc:spChg>
        <pc:spChg chg="del">
          <ac:chgData name="Bethany Jepchumba" userId="S::bethanycheum@microsoft.com::5b98ecc9-a07f-4709-a743-7c4bbdffe8bf" providerId="AD" clId="Web-{1B37B90A-7900-CF52-2EC1-9B5144FA3F23}" dt="2022-05-27T09:55:26.672" v="5"/>
          <ac:spMkLst>
            <pc:docMk/>
            <pc:sldMk cId="2998891305" sldId="258"/>
            <ac:spMk id="13" creationId="{49FE51CC-58D6-8C4E-AF72-5732958A52FD}"/>
          </ac:spMkLst>
        </pc:spChg>
        <pc:spChg chg="mod">
          <ac:chgData name="Bethany Jepchumba" userId="S::bethanycheum@microsoft.com::5b98ecc9-a07f-4709-a743-7c4bbdffe8bf" providerId="AD" clId="Web-{1B37B90A-7900-CF52-2EC1-9B5144FA3F23}" dt="2022-05-27T09:55:36.687" v="7" actId="1076"/>
          <ac:spMkLst>
            <pc:docMk/>
            <pc:sldMk cId="2998891305" sldId="258"/>
            <ac:spMk id="14" creationId="{5A6CB507-4305-3B47-B325-906FA572FC58}"/>
          </ac:spMkLst>
        </pc:spChg>
        <pc:picChg chg="del">
          <ac:chgData name="Bethany Jepchumba" userId="S::bethanycheum@microsoft.com::5b98ecc9-a07f-4709-a743-7c4bbdffe8bf" providerId="AD" clId="Web-{1B37B90A-7900-CF52-2EC1-9B5144FA3F23}" dt="2022-05-27T09:55:03.890" v="0"/>
          <ac:picMkLst>
            <pc:docMk/>
            <pc:sldMk cId="2998891305" sldId="258"/>
            <ac:picMk id="8" creationId="{A3D083D5-E8B6-9244-821A-ECCF50DD792A}"/>
          </ac:picMkLst>
        </pc:picChg>
        <pc:picChg chg="mod">
          <ac:chgData name="Bethany Jepchumba" userId="S::bethanycheum@microsoft.com::5b98ecc9-a07f-4709-a743-7c4bbdffe8bf" providerId="AD" clId="Web-{1B37B90A-7900-CF52-2EC1-9B5144FA3F23}" dt="2022-05-27T09:55:32.328" v="6" actId="1076"/>
          <ac:picMkLst>
            <pc:docMk/>
            <pc:sldMk cId="2998891305" sldId="258"/>
            <ac:picMk id="17" creationId="{FA1ACA6A-207A-DC48-AC37-A31A2DDAED3F}"/>
          </ac:picMkLst>
        </pc:picChg>
      </pc:sldChg>
    </pc:docChg>
  </pc:docChgLst>
  <pc:docChgLst>
    <pc:chgData name="Chris Noring" userId="928c2804-635a-48d2-ae29-4c71531545db" providerId="ADAL" clId="{B315F82D-0012-8240-B38C-47CE6997934D}"/>
    <pc:docChg chg="custSel addSld modSld sldOrd">
      <pc:chgData name="Chris Noring" userId="928c2804-635a-48d2-ae29-4c71531545db" providerId="ADAL" clId="{B315F82D-0012-8240-B38C-47CE6997934D}" dt="2022-05-28T12:10:36.045" v="497" actId="113"/>
      <pc:docMkLst>
        <pc:docMk/>
      </pc:docMkLst>
      <pc:sldChg chg="addSp delSp modSp mod">
        <pc:chgData name="Chris Noring" userId="928c2804-635a-48d2-ae29-4c71531545db" providerId="ADAL" clId="{B315F82D-0012-8240-B38C-47CE6997934D}" dt="2022-05-28T12:09:49.189" v="493" actId="478"/>
        <pc:sldMkLst>
          <pc:docMk/>
          <pc:sldMk cId="2998891305" sldId="258"/>
        </pc:sldMkLst>
        <pc:spChg chg="add mod">
          <ac:chgData name="Chris Noring" userId="928c2804-635a-48d2-ae29-4c71531545db" providerId="ADAL" clId="{B315F82D-0012-8240-B38C-47CE6997934D}" dt="2022-05-28T12:08:50.285" v="490" actId="1076"/>
          <ac:spMkLst>
            <pc:docMk/>
            <pc:sldMk cId="2998891305" sldId="258"/>
            <ac:spMk id="4" creationId="{F9312A6B-7FE9-E443-B448-836CA8B446E1}"/>
          </ac:spMkLst>
        </pc:spChg>
        <pc:spChg chg="add del mod">
          <ac:chgData name="Chris Noring" userId="928c2804-635a-48d2-ae29-4c71531545db" providerId="ADAL" clId="{B315F82D-0012-8240-B38C-47CE6997934D}" dt="2022-05-28T12:09:49.189" v="493" actId="478"/>
          <ac:spMkLst>
            <pc:docMk/>
            <pc:sldMk cId="2998891305" sldId="258"/>
            <ac:spMk id="5" creationId="{1D0578A9-402E-0046-AC58-813A05046068}"/>
          </ac:spMkLst>
        </pc:spChg>
        <pc:spChg chg="add mod">
          <ac:chgData name="Chris Noring" userId="928c2804-635a-48d2-ae29-4c71531545db" providerId="ADAL" clId="{B315F82D-0012-8240-B38C-47CE6997934D}" dt="2022-05-27T16:44:23.368" v="20" actId="20577"/>
          <ac:spMkLst>
            <pc:docMk/>
            <pc:sldMk cId="2998891305" sldId="258"/>
            <ac:spMk id="11" creationId="{8F568C39-A2CB-AE44-9674-ADF68EB2FED0}"/>
          </ac:spMkLst>
        </pc:spChg>
        <pc:spChg chg="add mod">
          <ac:chgData name="Chris Noring" userId="928c2804-635a-48d2-ae29-4c71531545db" providerId="ADAL" clId="{B315F82D-0012-8240-B38C-47CE6997934D}" dt="2022-05-27T16:44:48.417" v="75" actId="20577"/>
          <ac:spMkLst>
            <pc:docMk/>
            <pc:sldMk cId="2998891305" sldId="258"/>
            <ac:spMk id="13" creationId="{759A8E7F-7162-2649-8F93-2BAB5E63A251}"/>
          </ac:spMkLst>
        </pc:spChg>
        <pc:picChg chg="add mod">
          <ac:chgData name="Chris Noring" userId="928c2804-635a-48d2-ae29-4c71531545db" providerId="ADAL" clId="{B315F82D-0012-8240-B38C-47CE6997934D}" dt="2022-05-27T16:44:11.807" v="4" actId="1076"/>
          <ac:picMkLst>
            <pc:docMk/>
            <pc:sldMk cId="2998891305" sldId="258"/>
            <ac:picMk id="3" creationId="{CBE316BF-CCF9-CB4D-9065-9878150611FA}"/>
          </ac:picMkLst>
        </pc:picChg>
      </pc:sldChg>
      <pc:sldChg chg="addSp delSp modSp mod">
        <pc:chgData name="Chris Noring" userId="928c2804-635a-48d2-ae29-4c71531545db" providerId="ADAL" clId="{B315F82D-0012-8240-B38C-47CE6997934D}" dt="2022-05-28T12:09:40.612" v="491" actId="478"/>
        <pc:sldMkLst>
          <pc:docMk/>
          <pc:sldMk cId="3965253390" sldId="267"/>
        </pc:sldMkLst>
        <pc:spChg chg="add mod">
          <ac:chgData name="Chris Noring" userId="928c2804-635a-48d2-ae29-4c71531545db" providerId="ADAL" clId="{B315F82D-0012-8240-B38C-47CE6997934D}" dt="2022-05-28T12:07:00.074" v="447" actId="1076"/>
          <ac:spMkLst>
            <pc:docMk/>
            <pc:sldMk cId="3965253390" sldId="267"/>
            <ac:spMk id="4" creationId="{20ED35C2-DC0B-584D-9C8E-EB977905877B}"/>
          </ac:spMkLst>
        </pc:spChg>
        <pc:spChg chg="add del mod">
          <ac:chgData name="Chris Noring" userId="928c2804-635a-48d2-ae29-4c71531545db" providerId="ADAL" clId="{B315F82D-0012-8240-B38C-47CE6997934D}" dt="2022-05-27T16:52:53.026" v="94"/>
          <ac:spMkLst>
            <pc:docMk/>
            <pc:sldMk cId="3965253390" sldId="267"/>
            <ac:spMk id="5" creationId="{754963BD-779B-4045-B05A-809D05C0A84C}"/>
          </ac:spMkLst>
        </pc:spChg>
        <pc:spChg chg="mod">
          <ac:chgData name="Chris Noring" userId="928c2804-635a-48d2-ae29-4c71531545db" providerId="ADAL" clId="{B315F82D-0012-8240-B38C-47CE6997934D}" dt="2022-05-27T16:55:08.620" v="121" actId="20577"/>
          <ac:spMkLst>
            <pc:docMk/>
            <pc:sldMk cId="3965253390" sldId="267"/>
            <ac:spMk id="9" creationId="{B1F944D4-EEB6-5528-FBBC-C4C2E2FF8EF5}"/>
          </ac:spMkLst>
        </pc:spChg>
        <pc:spChg chg="add del mod">
          <ac:chgData name="Chris Noring" userId="928c2804-635a-48d2-ae29-4c71531545db" providerId="ADAL" clId="{B315F82D-0012-8240-B38C-47CE6997934D}" dt="2022-05-28T12:09:40.612" v="491" actId="478"/>
          <ac:spMkLst>
            <pc:docMk/>
            <pc:sldMk cId="3965253390" sldId="267"/>
            <ac:spMk id="10" creationId="{68C3B890-B5DA-9247-97EB-5E5545932A11}"/>
          </ac:spMkLst>
        </pc:spChg>
      </pc:sldChg>
      <pc:sldChg chg="addSp delSp modSp new mod ord">
        <pc:chgData name="Chris Noring" userId="928c2804-635a-48d2-ae29-4c71531545db" providerId="ADAL" clId="{B315F82D-0012-8240-B38C-47CE6997934D}" dt="2022-05-28T12:10:36.045" v="497" actId="113"/>
        <pc:sldMkLst>
          <pc:docMk/>
          <pc:sldMk cId="2622831839" sldId="268"/>
        </pc:sldMkLst>
        <pc:spChg chg="mod">
          <ac:chgData name="Chris Noring" userId="928c2804-635a-48d2-ae29-4c71531545db" providerId="ADAL" clId="{B315F82D-0012-8240-B38C-47CE6997934D}" dt="2022-05-28T12:03:31.935" v="153" actId="20577"/>
          <ac:spMkLst>
            <pc:docMk/>
            <pc:sldMk cId="2622831839" sldId="268"/>
            <ac:spMk id="2" creationId="{FC1B0927-994D-E343-9EF9-897932FB798F}"/>
          </ac:spMkLst>
        </pc:spChg>
        <pc:spChg chg="del">
          <ac:chgData name="Chris Noring" userId="928c2804-635a-48d2-ae29-4c71531545db" providerId="ADAL" clId="{B315F82D-0012-8240-B38C-47CE6997934D}" dt="2022-05-28T12:02:52.860" v="123" actId="931"/>
          <ac:spMkLst>
            <pc:docMk/>
            <pc:sldMk cId="2622831839" sldId="268"/>
            <ac:spMk id="3" creationId="{BC9FC29C-C7F3-0343-A651-682DEC03740A}"/>
          </ac:spMkLst>
        </pc:spChg>
        <pc:spChg chg="del">
          <ac:chgData name="Chris Noring" userId="928c2804-635a-48d2-ae29-4c71531545db" providerId="ADAL" clId="{B315F82D-0012-8240-B38C-47CE6997934D}" dt="2022-05-28T12:05:40.752" v="407" actId="478"/>
          <ac:spMkLst>
            <pc:docMk/>
            <pc:sldMk cId="2622831839" sldId="268"/>
            <ac:spMk id="4" creationId="{579D5402-C8DD-B24D-B166-C3B74CED9E80}"/>
          </ac:spMkLst>
        </pc:spChg>
        <pc:spChg chg="del">
          <ac:chgData name="Chris Noring" userId="928c2804-635a-48d2-ae29-4c71531545db" providerId="ADAL" clId="{B315F82D-0012-8240-B38C-47CE6997934D}" dt="2022-05-28T12:05:42.535" v="408" actId="478"/>
          <ac:spMkLst>
            <pc:docMk/>
            <pc:sldMk cId="2622831839" sldId="268"/>
            <ac:spMk id="5" creationId="{E0C85863-A57C-DB4E-B8D7-85DF5E088735}"/>
          </ac:spMkLst>
        </pc:spChg>
        <pc:spChg chg="del">
          <ac:chgData name="Chris Noring" userId="928c2804-635a-48d2-ae29-4c71531545db" providerId="ADAL" clId="{B315F82D-0012-8240-B38C-47CE6997934D}" dt="2022-05-28T12:03:11.571" v="128" actId="478"/>
          <ac:spMkLst>
            <pc:docMk/>
            <pc:sldMk cId="2622831839" sldId="268"/>
            <ac:spMk id="6" creationId="{C6D2D12A-3BE2-3847-AA21-3C269A1F035C}"/>
          </ac:spMkLst>
        </pc:spChg>
        <pc:spChg chg="del">
          <ac:chgData name="Chris Noring" userId="928c2804-635a-48d2-ae29-4c71531545db" providerId="ADAL" clId="{B315F82D-0012-8240-B38C-47CE6997934D}" dt="2022-05-28T12:05:38.377" v="406" actId="478"/>
          <ac:spMkLst>
            <pc:docMk/>
            <pc:sldMk cId="2622831839" sldId="268"/>
            <ac:spMk id="7" creationId="{835D0549-808C-4D48-9CBB-30A49F5A2336}"/>
          </ac:spMkLst>
        </pc:spChg>
        <pc:spChg chg="del">
          <ac:chgData name="Chris Noring" userId="928c2804-635a-48d2-ae29-4c71531545db" providerId="ADAL" clId="{B315F82D-0012-8240-B38C-47CE6997934D}" dt="2022-05-28T12:05:44.498" v="409" actId="478"/>
          <ac:spMkLst>
            <pc:docMk/>
            <pc:sldMk cId="2622831839" sldId="268"/>
            <ac:spMk id="8" creationId="{CAFAADDC-28AC-3A40-A50A-8106340900DF}"/>
          </ac:spMkLst>
        </pc:spChg>
        <pc:spChg chg="mod">
          <ac:chgData name="Chris Noring" userId="928c2804-635a-48d2-ae29-4c71531545db" providerId="ADAL" clId="{B315F82D-0012-8240-B38C-47CE6997934D}" dt="2022-05-28T12:10:36.045" v="497" actId="113"/>
          <ac:spMkLst>
            <pc:docMk/>
            <pc:sldMk cId="2622831839" sldId="268"/>
            <ac:spMk id="9" creationId="{1A6D1178-A47A-004D-88A0-79712DB1AC5F}"/>
          </ac:spMkLst>
        </pc:spChg>
        <pc:spChg chg="add del mod">
          <ac:chgData name="Chris Noring" userId="928c2804-635a-48d2-ae29-4c71531545db" providerId="ADAL" clId="{B315F82D-0012-8240-B38C-47CE6997934D}" dt="2022-05-28T12:03:09.962" v="127" actId="478"/>
          <ac:spMkLst>
            <pc:docMk/>
            <pc:sldMk cId="2622831839" sldId="268"/>
            <ac:spMk id="13" creationId="{D47C5842-E248-D544-8E97-6196F41A396F}"/>
          </ac:spMkLst>
        </pc:spChg>
        <pc:spChg chg="add del mod">
          <ac:chgData name="Chris Noring" userId="928c2804-635a-48d2-ae29-4c71531545db" providerId="ADAL" clId="{B315F82D-0012-8240-B38C-47CE6997934D}" dt="2022-05-28T12:07:05.354" v="448" actId="478"/>
          <ac:spMkLst>
            <pc:docMk/>
            <pc:sldMk cId="2622831839" sldId="268"/>
            <ac:spMk id="17" creationId="{DA0F6FFC-FC18-9F4D-916C-E65AFCD3B2C0}"/>
          </ac:spMkLst>
        </pc:spChg>
        <pc:spChg chg="add">
          <ac:chgData name="Chris Noring" userId="928c2804-635a-48d2-ae29-4c71531545db" providerId="ADAL" clId="{B315F82D-0012-8240-B38C-47CE6997934D}" dt="2022-05-28T12:07:06.058" v="449" actId="22"/>
          <ac:spMkLst>
            <pc:docMk/>
            <pc:sldMk cId="2622831839" sldId="268"/>
            <ac:spMk id="19" creationId="{E6E227CC-95E0-1246-B0F0-33D5F5A5A7F2}"/>
          </ac:spMkLst>
        </pc:spChg>
        <pc:spChg chg="add del">
          <ac:chgData name="Chris Noring" userId="928c2804-635a-48d2-ae29-4c71531545db" providerId="ADAL" clId="{B315F82D-0012-8240-B38C-47CE6997934D}" dt="2022-05-28T12:09:44.485" v="492" actId="478"/>
          <ac:spMkLst>
            <pc:docMk/>
            <pc:sldMk cId="2622831839" sldId="268"/>
            <ac:spMk id="21" creationId="{27D574E8-24F3-0A49-BD8E-BE6CC120372E}"/>
          </ac:spMkLst>
        </pc:spChg>
        <pc:picChg chg="add del mod">
          <ac:chgData name="Chris Noring" userId="928c2804-635a-48d2-ae29-4c71531545db" providerId="ADAL" clId="{B315F82D-0012-8240-B38C-47CE6997934D}" dt="2022-05-28T12:03:08.315" v="126" actId="478"/>
          <ac:picMkLst>
            <pc:docMk/>
            <pc:sldMk cId="2622831839" sldId="268"/>
            <ac:picMk id="11" creationId="{AFD0C612-0C76-7B48-BBC3-775618BC9C8A}"/>
          </ac:picMkLst>
        </pc:picChg>
        <pc:picChg chg="add mod">
          <ac:chgData name="Chris Noring" userId="928c2804-635a-48d2-ae29-4c71531545db" providerId="ADAL" clId="{B315F82D-0012-8240-B38C-47CE6997934D}" dt="2022-05-28T12:07:19.250" v="451" actId="1076"/>
          <ac:picMkLst>
            <pc:docMk/>
            <pc:sldMk cId="2622831839" sldId="268"/>
            <ac:picMk id="15" creationId="{7208E1A1-54C5-8A47-8965-C00305ACAECB}"/>
          </ac:picMkLst>
        </pc:picChg>
      </pc:sldChg>
    </pc:docChg>
  </pc:docChgLst>
  <pc:docChgLst>
    <pc:chgData name="Someleze Diko" userId="345de699-f35d-40ff-bb24-ede3ec5039e8" providerId="ADAL" clId="{FF929826-6731-4879-8901-E14ABB053DD5}"/>
    <pc:docChg chg="custSel modSld">
      <pc:chgData name="Someleze Diko" userId="345de699-f35d-40ff-bb24-ede3ec5039e8" providerId="ADAL" clId="{FF929826-6731-4879-8901-E14ABB053DD5}" dt="2022-05-27T12:56:00.739" v="12" actId="1076"/>
      <pc:docMkLst>
        <pc:docMk/>
      </pc:docMkLst>
      <pc:sldChg chg="modSp mod">
        <pc:chgData name="Someleze Diko" userId="345de699-f35d-40ff-bb24-ede3ec5039e8" providerId="ADAL" clId="{FF929826-6731-4879-8901-E14ABB053DD5}" dt="2022-05-27T12:55:07.016" v="1" actId="404"/>
        <pc:sldMkLst>
          <pc:docMk/>
          <pc:sldMk cId="3803315486" sldId="266"/>
        </pc:sldMkLst>
        <pc:spChg chg="mod">
          <ac:chgData name="Someleze Diko" userId="345de699-f35d-40ff-bb24-ede3ec5039e8" providerId="ADAL" clId="{FF929826-6731-4879-8901-E14ABB053DD5}" dt="2022-05-27T12:55:07.016" v="1" actId="404"/>
          <ac:spMkLst>
            <pc:docMk/>
            <pc:sldMk cId="3803315486" sldId="266"/>
            <ac:spMk id="2" creationId="{53CE1B01-E552-128D-E1CD-92B56224E872}"/>
          </ac:spMkLst>
        </pc:spChg>
      </pc:sldChg>
      <pc:sldChg chg="modSp mod">
        <pc:chgData name="Someleze Diko" userId="345de699-f35d-40ff-bb24-ede3ec5039e8" providerId="ADAL" clId="{FF929826-6731-4879-8901-E14ABB053DD5}" dt="2022-05-27T12:56:00.739" v="12" actId="1076"/>
        <pc:sldMkLst>
          <pc:docMk/>
          <pc:sldMk cId="3965253390" sldId="267"/>
        </pc:sldMkLst>
        <pc:spChg chg="mod">
          <ac:chgData name="Someleze Diko" userId="345de699-f35d-40ff-bb24-ede3ec5039e8" providerId="ADAL" clId="{FF929826-6731-4879-8901-E14ABB053DD5}" dt="2022-05-27T12:55:36.939" v="4" actId="1076"/>
          <ac:spMkLst>
            <pc:docMk/>
            <pc:sldMk cId="3965253390" sldId="267"/>
            <ac:spMk id="2" creationId="{BC5C45E2-9134-DD37-78EA-85499ED09F1A}"/>
          </ac:spMkLst>
        </pc:spChg>
        <pc:spChg chg="mod">
          <ac:chgData name="Someleze Diko" userId="345de699-f35d-40ff-bb24-ede3ec5039e8" providerId="ADAL" clId="{FF929826-6731-4879-8901-E14ABB053DD5}" dt="2022-05-27T12:56:00.739" v="12" actId="1076"/>
          <ac:spMkLst>
            <pc:docMk/>
            <pc:sldMk cId="3965253390" sldId="267"/>
            <ac:spMk id="9" creationId="{B1F944D4-EEB6-5528-FBBC-C4C2E2FF8EF5}"/>
          </ac:spMkLst>
        </pc:spChg>
      </pc:sldChg>
    </pc:docChg>
  </pc:docChgLst>
  <pc:docChgLst>
    <pc:chgData name="13schishti@gmail.com" userId="50d09452-0880-4b95-9789-233fac06fb4e" providerId="ADAL" clId="{58016D24-DBF8-4C17-B093-ED74373E7AA9}"/>
    <pc:docChg chg="undo custSel addSld delSld modSld sldOrd">
      <pc:chgData name="13schishti@gmail.com" userId="50d09452-0880-4b95-9789-233fac06fb4e" providerId="ADAL" clId="{58016D24-DBF8-4C17-B093-ED74373E7AA9}" dt="2022-05-18T12:11:21.292" v="286"/>
      <pc:docMkLst>
        <pc:docMk/>
      </pc:docMkLst>
      <pc:sldChg chg="modSp mod">
        <pc:chgData name="13schishti@gmail.com" userId="50d09452-0880-4b95-9789-233fac06fb4e" providerId="ADAL" clId="{58016D24-DBF8-4C17-B093-ED74373E7AA9}" dt="2022-05-18T10:21:14.269" v="285" actId="404"/>
        <pc:sldMkLst>
          <pc:docMk/>
          <pc:sldMk cId="2998891305" sldId="258"/>
        </pc:sldMkLst>
        <pc:spChg chg="mod">
          <ac:chgData name="13schishti@gmail.com" userId="50d09452-0880-4b95-9789-233fac06fb4e" providerId="ADAL" clId="{58016D24-DBF8-4C17-B093-ED74373E7AA9}" dt="2022-05-18T09:21:26.547" v="42" actId="207"/>
          <ac:spMkLst>
            <pc:docMk/>
            <pc:sldMk cId="2998891305" sldId="258"/>
            <ac:spMk id="7" creationId="{768FE562-15EF-7747-BAD0-72235F3CB99A}"/>
          </ac:spMkLst>
        </pc:spChg>
        <pc:spChg chg="mod">
          <ac:chgData name="13schishti@gmail.com" userId="50d09452-0880-4b95-9789-233fac06fb4e" providerId="ADAL" clId="{58016D24-DBF8-4C17-B093-ED74373E7AA9}" dt="2022-05-18T10:21:04.571" v="254" actId="207"/>
          <ac:spMkLst>
            <pc:docMk/>
            <pc:sldMk cId="2998891305" sldId="258"/>
            <ac:spMk id="9" creationId="{2D71A653-031B-EC4F-BF9C-BDC36AB7DF36}"/>
          </ac:spMkLst>
        </pc:spChg>
        <pc:spChg chg="mod">
          <ac:chgData name="13schishti@gmail.com" userId="50d09452-0880-4b95-9789-233fac06fb4e" providerId="ADAL" clId="{58016D24-DBF8-4C17-B093-ED74373E7AA9}" dt="2022-05-18T09:20:59.690" v="40" actId="207"/>
          <ac:spMkLst>
            <pc:docMk/>
            <pc:sldMk cId="2998891305" sldId="258"/>
            <ac:spMk id="10" creationId="{FAA136F5-808F-6C4D-AE4F-F149B03A2843}"/>
          </ac:spMkLst>
        </pc:spChg>
        <pc:spChg chg="mod">
          <ac:chgData name="13schishti@gmail.com" userId="50d09452-0880-4b95-9789-233fac06fb4e" providerId="ADAL" clId="{58016D24-DBF8-4C17-B093-ED74373E7AA9}" dt="2022-05-18T10:20:54.692" v="251" actId="207"/>
          <ac:spMkLst>
            <pc:docMk/>
            <pc:sldMk cId="2998891305" sldId="258"/>
            <ac:spMk id="11" creationId="{57C8F70D-13EB-1C4B-B309-484398AD5C2C}"/>
          </ac:spMkLst>
        </pc:spChg>
        <pc:spChg chg="mod">
          <ac:chgData name="13schishti@gmail.com" userId="50d09452-0880-4b95-9789-233fac06fb4e" providerId="ADAL" clId="{58016D24-DBF8-4C17-B093-ED74373E7AA9}" dt="2022-05-18T10:21:14.269" v="285" actId="404"/>
          <ac:spMkLst>
            <pc:docMk/>
            <pc:sldMk cId="2998891305" sldId="258"/>
            <ac:spMk id="13" creationId="{49FE51CC-58D6-8C4E-AF72-5732958A52FD}"/>
          </ac:spMkLst>
        </pc:spChg>
        <pc:spChg chg="mod">
          <ac:chgData name="13schishti@gmail.com" userId="50d09452-0880-4b95-9789-233fac06fb4e" providerId="ADAL" clId="{58016D24-DBF8-4C17-B093-ED74373E7AA9}" dt="2022-05-18T10:20:59.102" v="252" actId="207"/>
          <ac:spMkLst>
            <pc:docMk/>
            <pc:sldMk cId="2998891305" sldId="258"/>
            <ac:spMk id="14" creationId="{5A6CB507-4305-3B47-B325-906FA572FC58}"/>
          </ac:spMkLst>
        </pc:spChg>
        <pc:picChg chg="mod">
          <ac:chgData name="13schishti@gmail.com" userId="50d09452-0880-4b95-9789-233fac06fb4e" providerId="ADAL" clId="{58016D24-DBF8-4C17-B093-ED74373E7AA9}" dt="2022-05-18T09:20:27.626" v="36"/>
          <ac:picMkLst>
            <pc:docMk/>
            <pc:sldMk cId="2998891305" sldId="258"/>
            <ac:picMk id="8" creationId="{A3D083D5-E8B6-9244-821A-ECCF50DD792A}"/>
          </ac:picMkLst>
        </pc:picChg>
        <pc:picChg chg="mod">
          <ac:chgData name="13schishti@gmail.com" userId="50d09452-0880-4b95-9789-233fac06fb4e" providerId="ADAL" clId="{58016D24-DBF8-4C17-B093-ED74373E7AA9}" dt="2022-05-18T09:20:27.626" v="36"/>
          <ac:picMkLst>
            <pc:docMk/>
            <pc:sldMk cId="2998891305" sldId="258"/>
            <ac:picMk id="17" creationId="{FA1ACA6A-207A-DC48-AC37-A31A2DDAED3F}"/>
          </ac:picMkLst>
        </pc:picChg>
      </pc:sldChg>
      <pc:sldChg chg="modSp del ord">
        <pc:chgData name="13schishti@gmail.com" userId="50d09452-0880-4b95-9789-233fac06fb4e" providerId="ADAL" clId="{58016D24-DBF8-4C17-B093-ED74373E7AA9}" dt="2022-05-18T09:22:13.409" v="94" actId="47"/>
        <pc:sldMkLst>
          <pc:docMk/>
          <pc:sldMk cId="4271299041" sldId="260"/>
        </pc:sldMkLst>
        <pc:spChg chg="mod">
          <ac:chgData name="13schishti@gmail.com" userId="50d09452-0880-4b95-9789-233fac06fb4e" providerId="ADAL" clId="{58016D24-DBF8-4C17-B093-ED74373E7AA9}" dt="2022-05-18T09:20:27.626" v="36"/>
          <ac:spMkLst>
            <pc:docMk/>
            <pc:sldMk cId="4271299041" sldId="260"/>
            <ac:spMk id="2" creationId="{430F800C-C5F3-DF43-8DD1-6F3AE4D8CFC3}"/>
          </ac:spMkLst>
        </pc:spChg>
        <pc:spChg chg="mod">
          <ac:chgData name="13schishti@gmail.com" userId="50d09452-0880-4b95-9789-233fac06fb4e" providerId="ADAL" clId="{58016D24-DBF8-4C17-B093-ED74373E7AA9}" dt="2022-05-18T09:20:27.626" v="36"/>
          <ac:spMkLst>
            <pc:docMk/>
            <pc:sldMk cId="4271299041" sldId="260"/>
            <ac:spMk id="7" creationId="{53CA1D84-1810-C141-9BFC-9798DAC1A666}"/>
          </ac:spMkLst>
        </pc:spChg>
        <pc:spChg chg="mod">
          <ac:chgData name="13schishti@gmail.com" userId="50d09452-0880-4b95-9789-233fac06fb4e" providerId="ADAL" clId="{58016D24-DBF8-4C17-B093-ED74373E7AA9}" dt="2022-05-18T09:20:27.626" v="36"/>
          <ac:spMkLst>
            <pc:docMk/>
            <pc:sldMk cId="4271299041" sldId="260"/>
            <ac:spMk id="9" creationId="{B9451BE4-86D9-DD45-8653-C74B45BFA137}"/>
          </ac:spMkLst>
        </pc:spChg>
      </pc:sldChg>
      <pc:sldChg chg="del">
        <pc:chgData name="13schishti@gmail.com" userId="50d09452-0880-4b95-9789-233fac06fb4e" providerId="ADAL" clId="{58016D24-DBF8-4C17-B093-ED74373E7AA9}" dt="2022-05-18T10:19:35.997" v="178" actId="47"/>
        <pc:sldMkLst>
          <pc:docMk/>
          <pc:sldMk cId="975841468" sldId="262"/>
        </pc:sldMkLst>
      </pc:sldChg>
      <pc:sldChg chg="del">
        <pc:chgData name="13schishti@gmail.com" userId="50d09452-0880-4b95-9789-233fac06fb4e" providerId="ADAL" clId="{58016D24-DBF8-4C17-B093-ED74373E7AA9}" dt="2022-05-18T10:19:35.186" v="177" actId="47"/>
        <pc:sldMkLst>
          <pc:docMk/>
          <pc:sldMk cId="4271023810" sldId="263"/>
        </pc:sldMkLst>
      </pc:sldChg>
      <pc:sldChg chg="del">
        <pc:chgData name="13schishti@gmail.com" userId="50d09452-0880-4b95-9789-233fac06fb4e" providerId="ADAL" clId="{58016D24-DBF8-4C17-B093-ED74373E7AA9}" dt="2022-05-18T10:18:21.541" v="95" actId="47"/>
        <pc:sldMkLst>
          <pc:docMk/>
          <pc:sldMk cId="2736903239" sldId="264"/>
        </pc:sldMkLst>
      </pc:sldChg>
      <pc:sldChg chg="modSp mod ord modShow">
        <pc:chgData name="13schishti@gmail.com" userId="50d09452-0880-4b95-9789-233fac06fb4e" providerId="ADAL" clId="{58016D24-DBF8-4C17-B093-ED74373E7AA9}" dt="2022-05-18T12:11:21.292" v="286"/>
        <pc:sldMkLst>
          <pc:docMk/>
          <pc:sldMk cId="3294215086" sldId="265"/>
        </pc:sldMkLst>
        <pc:spChg chg="mod">
          <ac:chgData name="13schishti@gmail.com" userId="50d09452-0880-4b95-9789-233fac06fb4e" providerId="ADAL" clId="{58016D24-DBF8-4C17-B093-ED74373E7AA9}" dt="2022-05-18T10:18:41.125" v="139" actId="14100"/>
          <ac:spMkLst>
            <pc:docMk/>
            <pc:sldMk cId="3294215086" sldId="265"/>
            <ac:spMk id="2" creationId="{01277F8D-E861-0F60-5733-02D8DDF62833}"/>
          </ac:spMkLst>
        </pc:spChg>
      </pc:sldChg>
      <pc:sldChg chg="addSp delSp modSp new mod ord setBg setFolMasterObjs delDesignElem modNotesTx">
        <pc:chgData name="13schishti@gmail.com" userId="50d09452-0880-4b95-9789-233fac06fb4e" providerId="ADAL" clId="{58016D24-DBF8-4C17-B093-ED74373E7AA9}" dt="2022-05-18T09:22:03.224" v="93" actId="20577"/>
        <pc:sldMkLst>
          <pc:docMk/>
          <pc:sldMk cId="3803315486" sldId="266"/>
        </pc:sldMkLst>
        <pc:spChg chg="mod ord">
          <ac:chgData name="13schishti@gmail.com" userId="50d09452-0880-4b95-9789-233fac06fb4e" providerId="ADAL" clId="{58016D24-DBF8-4C17-B093-ED74373E7AA9}" dt="2022-05-18T09:21:45.992" v="45" actId="1076"/>
          <ac:spMkLst>
            <pc:docMk/>
            <pc:sldMk cId="3803315486" sldId="266"/>
            <ac:spMk id="2" creationId="{53CE1B01-E552-128D-E1CD-92B56224E872}"/>
          </ac:spMkLst>
        </pc:spChg>
        <pc:spChg chg="del">
          <ac:chgData name="13schishti@gmail.com" userId="50d09452-0880-4b95-9789-233fac06fb4e" providerId="ADAL" clId="{58016D24-DBF8-4C17-B093-ED74373E7AA9}" dt="2022-05-18T09:19:33.338" v="29" actId="478"/>
          <ac:spMkLst>
            <pc:docMk/>
            <pc:sldMk cId="3803315486" sldId="266"/>
            <ac:spMk id="3" creationId="{80035281-1009-AA46-D571-D197BEF0575E}"/>
          </ac:spMkLst>
        </pc:spChg>
        <pc:spChg chg="del">
          <ac:chgData name="13schishti@gmail.com" userId="50d09452-0880-4b95-9789-233fac06fb4e" providerId="ADAL" clId="{58016D24-DBF8-4C17-B093-ED74373E7AA9}" dt="2022-05-18T09:19:33.338" v="29" actId="478"/>
          <ac:spMkLst>
            <pc:docMk/>
            <pc:sldMk cId="3803315486" sldId="266"/>
            <ac:spMk id="4" creationId="{B892B979-05DD-1A31-90C6-8C7A27D46B8C}"/>
          </ac:spMkLst>
        </pc:spChg>
        <pc:spChg chg="del">
          <ac:chgData name="13schishti@gmail.com" userId="50d09452-0880-4b95-9789-233fac06fb4e" providerId="ADAL" clId="{58016D24-DBF8-4C17-B093-ED74373E7AA9}" dt="2022-05-18T09:19:33.338" v="29" actId="478"/>
          <ac:spMkLst>
            <pc:docMk/>
            <pc:sldMk cId="3803315486" sldId="266"/>
            <ac:spMk id="5" creationId="{FC9F3145-592D-8945-7150-D070F3963494}"/>
          </ac:spMkLst>
        </pc:spChg>
        <pc:spChg chg="del">
          <ac:chgData name="13schishti@gmail.com" userId="50d09452-0880-4b95-9789-233fac06fb4e" providerId="ADAL" clId="{58016D24-DBF8-4C17-B093-ED74373E7AA9}" dt="2022-05-18T09:19:33.338" v="29" actId="478"/>
          <ac:spMkLst>
            <pc:docMk/>
            <pc:sldMk cId="3803315486" sldId="266"/>
            <ac:spMk id="6" creationId="{90DE2EAC-58EF-F929-7F34-99A9EBDEAC8C}"/>
          </ac:spMkLst>
        </pc:spChg>
        <pc:spChg chg="add del">
          <ac:chgData name="13schishti@gmail.com" userId="50d09452-0880-4b95-9789-233fac06fb4e" providerId="ADAL" clId="{58016D24-DBF8-4C17-B093-ED74373E7AA9}" dt="2022-05-18T09:20:17.952" v="33" actId="26606"/>
          <ac:spMkLst>
            <pc:docMk/>
            <pc:sldMk cId="3803315486" sldId="266"/>
            <ac:spMk id="27" creationId="{8F8AAABF-193E-4661-945E-C429586E1A42}"/>
          </ac:spMkLst>
        </pc:spChg>
        <pc:spChg chg="add del">
          <ac:chgData name="13schishti@gmail.com" userId="50d09452-0880-4b95-9789-233fac06fb4e" providerId="ADAL" clId="{58016D24-DBF8-4C17-B093-ED74373E7AA9}" dt="2022-05-18T09:20:27.626" v="36"/>
          <ac:spMkLst>
            <pc:docMk/>
            <pc:sldMk cId="3803315486" sldId="266"/>
            <ac:spMk id="29" creationId="{53F29798-D584-4792-9B62-3F5F5C36D619}"/>
          </ac:spMkLst>
        </pc:spChg>
        <pc:picChg chg="add mod ord">
          <ac:chgData name="13schishti@gmail.com" userId="50d09452-0880-4b95-9789-233fac06fb4e" providerId="ADAL" clId="{58016D24-DBF8-4C17-B093-ED74373E7AA9}" dt="2022-05-18T09:21:55.427" v="48" actId="1076"/>
          <ac:picMkLst>
            <pc:docMk/>
            <pc:sldMk cId="3803315486" sldId="266"/>
            <ac:picMk id="8" creationId="{EA8769AB-465B-660F-1186-7DE6C65E177C}"/>
          </ac:picMkLst>
        </pc:picChg>
        <pc:picChg chg="add mod">
          <ac:chgData name="13schishti@gmail.com" userId="50d09452-0880-4b95-9789-233fac06fb4e" providerId="ADAL" clId="{58016D24-DBF8-4C17-B093-ED74373E7AA9}" dt="2022-05-18T09:21:55.427" v="48" actId="1076"/>
          <ac:picMkLst>
            <pc:docMk/>
            <pc:sldMk cId="3803315486" sldId="266"/>
            <ac:picMk id="10" creationId="{B79D513D-CDA1-BD57-1BC2-C989FEC3D5E2}"/>
          </ac:picMkLst>
        </pc:picChg>
        <pc:picChg chg="add mod">
          <ac:chgData name="13schishti@gmail.com" userId="50d09452-0880-4b95-9789-233fac06fb4e" providerId="ADAL" clId="{58016D24-DBF8-4C17-B093-ED74373E7AA9}" dt="2022-05-18T09:21:55.427" v="48" actId="1076"/>
          <ac:picMkLst>
            <pc:docMk/>
            <pc:sldMk cId="3803315486" sldId="266"/>
            <ac:picMk id="12" creationId="{CEC15CCD-E034-4BE8-061B-6A2FB928F266}"/>
          </ac:picMkLst>
        </pc:picChg>
        <pc:picChg chg="add mod">
          <ac:chgData name="13schishti@gmail.com" userId="50d09452-0880-4b95-9789-233fac06fb4e" providerId="ADAL" clId="{58016D24-DBF8-4C17-B093-ED74373E7AA9}" dt="2022-05-18T09:21:55.427" v="48" actId="1076"/>
          <ac:picMkLst>
            <pc:docMk/>
            <pc:sldMk cId="3803315486" sldId="266"/>
            <ac:picMk id="14" creationId="{0DFD3221-C356-8D65-980B-FD5E609EB965}"/>
          </ac:picMkLst>
        </pc:picChg>
        <pc:picChg chg="add mod">
          <ac:chgData name="13schishti@gmail.com" userId="50d09452-0880-4b95-9789-233fac06fb4e" providerId="ADAL" clId="{58016D24-DBF8-4C17-B093-ED74373E7AA9}" dt="2022-05-18T09:21:55.427" v="48" actId="1076"/>
          <ac:picMkLst>
            <pc:docMk/>
            <pc:sldMk cId="3803315486" sldId="266"/>
            <ac:picMk id="16" creationId="{D43F3164-408B-5591-310C-03673F58B045}"/>
          </ac:picMkLst>
        </pc:picChg>
        <pc:picChg chg="add mod ord">
          <ac:chgData name="13schishti@gmail.com" userId="50d09452-0880-4b95-9789-233fac06fb4e" providerId="ADAL" clId="{58016D24-DBF8-4C17-B093-ED74373E7AA9}" dt="2022-05-18T09:21:55.427" v="48" actId="1076"/>
          <ac:picMkLst>
            <pc:docMk/>
            <pc:sldMk cId="3803315486" sldId="266"/>
            <ac:picMk id="18" creationId="{AC84CD93-AADF-4EB7-85E0-E40200C0192C}"/>
          </ac:picMkLst>
        </pc:picChg>
        <pc:picChg chg="add mod">
          <ac:chgData name="13schishti@gmail.com" userId="50d09452-0880-4b95-9789-233fac06fb4e" providerId="ADAL" clId="{58016D24-DBF8-4C17-B093-ED74373E7AA9}" dt="2022-05-18T09:21:55.427" v="48" actId="1076"/>
          <ac:picMkLst>
            <pc:docMk/>
            <pc:sldMk cId="3803315486" sldId="266"/>
            <ac:picMk id="20" creationId="{EE129C8F-CB26-68D6-8F30-14F0D3519F1E}"/>
          </ac:picMkLst>
        </pc:picChg>
        <pc:picChg chg="add mod">
          <ac:chgData name="13schishti@gmail.com" userId="50d09452-0880-4b95-9789-233fac06fb4e" providerId="ADAL" clId="{58016D24-DBF8-4C17-B093-ED74373E7AA9}" dt="2022-05-18T09:21:55.427" v="48" actId="1076"/>
          <ac:picMkLst>
            <pc:docMk/>
            <pc:sldMk cId="3803315486" sldId="266"/>
            <ac:picMk id="22" creationId="{3135C121-81E0-2745-7513-E5B8C3D2F9CA}"/>
          </ac:picMkLst>
        </pc:picChg>
      </pc:sldChg>
      <pc:sldChg chg="delSp modSp new mod">
        <pc:chgData name="13schishti@gmail.com" userId="50d09452-0880-4b95-9789-233fac06fb4e" providerId="ADAL" clId="{58016D24-DBF8-4C17-B093-ED74373E7AA9}" dt="2022-05-18T10:20:31.672" v="250" actId="1076"/>
        <pc:sldMkLst>
          <pc:docMk/>
          <pc:sldMk cId="3965253390" sldId="267"/>
        </pc:sldMkLst>
        <pc:spChg chg="mod">
          <ac:chgData name="13schishti@gmail.com" userId="50d09452-0880-4b95-9789-233fac06fb4e" providerId="ADAL" clId="{58016D24-DBF8-4C17-B093-ED74373E7AA9}" dt="2022-05-18T10:19:01.487" v="171" actId="207"/>
          <ac:spMkLst>
            <pc:docMk/>
            <pc:sldMk cId="3965253390" sldId="267"/>
            <ac:spMk id="2" creationId="{BC5C45E2-9134-DD37-78EA-85499ED09F1A}"/>
          </ac:spMkLst>
        </pc:spChg>
        <pc:spChg chg="del">
          <ac:chgData name="13schishti@gmail.com" userId="50d09452-0880-4b95-9789-233fac06fb4e" providerId="ADAL" clId="{58016D24-DBF8-4C17-B093-ED74373E7AA9}" dt="2022-05-18T10:19:33.124" v="176" actId="478"/>
          <ac:spMkLst>
            <pc:docMk/>
            <pc:sldMk cId="3965253390" sldId="267"/>
            <ac:spMk id="3" creationId="{F574B8AB-155C-5A47-56CC-FD1B04501701}"/>
          </ac:spMkLst>
        </pc:spChg>
        <pc:spChg chg="del">
          <ac:chgData name="13schishti@gmail.com" userId="50d09452-0880-4b95-9789-233fac06fb4e" providerId="ADAL" clId="{58016D24-DBF8-4C17-B093-ED74373E7AA9}" dt="2022-05-18T10:19:33.124" v="176" actId="478"/>
          <ac:spMkLst>
            <pc:docMk/>
            <pc:sldMk cId="3965253390" sldId="267"/>
            <ac:spMk id="6" creationId="{6155862E-02B3-74F0-49C1-130CDF9C008B}"/>
          </ac:spMkLst>
        </pc:spChg>
        <pc:spChg chg="mod">
          <ac:chgData name="13schishti@gmail.com" userId="50d09452-0880-4b95-9789-233fac06fb4e" providerId="ADAL" clId="{58016D24-DBF8-4C17-B093-ED74373E7AA9}" dt="2022-05-18T10:20:31.672" v="250" actId="1076"/>
          <ac:spMkLst>
            <pc:docMk/>
            <pc:sldMk cId="3965253390" sldId="267"/>
            <ac:spMk id="9" creationId="{B1F944D4-EEB6-5528-FBBC-C4C2E2FF8EF5}"/>
          </ac:spMkLst>
        </pc:spChg>
      </pc:sldChg>
      <pc:sldMasterChg chg="delSldLayout">
        <pc:chgData name="13schishti@gmail.com" userId="50d09452-0880-4b95-9789-233fac06fb4e" providerId="ADAL" clId="{58016D24-DBF8-4C17-B093-ED74373E7AA9}" dt="2022-05-18T09:22:13.409" v="94" actId="47"/>
        <pc:sldMasterMkLst>
          <pc:docMk/>
          <pc:sldMasterMk cId="3094460726" sldId="2147483729"/>
        </pc:sldMasterMkLst>
        <pc:sldLayoutChg chg="del">
          <pc:chgData name="13schishti@gmail.com" userId="50d09452-0880-4b95-9789-233fac06fb4e" providerId="ADAL" clId="{58016D24-DBF8-4C17-B093-ED74373E7AA9}" dt="2022-05-18T09:22:13.409" v="94" actId="47"/>
          <pc:sldLayoutMkLst>
            <pc:docMk/>
            <pc:sldMasterMk cId="3094460726" sldId="2147483729"/>
            <pc:sldLayoutMk cId="2052821017" sldId="2147483742"/>
          </pc:sldLayoutMkLst>
        </pc:sldLayoutChg>
      </pc:sldMasterChg>
    </pc:docChg>
  </pc:docChgLst>
  <pc:docChgLst>
    <pc:chgData name="13schishti@gmail.com" userId="50d09452-0880-4b95-9789-233fac06fb4e" providerId="ADAL" clId="{446777A4-BD7D-4BAF-A197-1598180C008E}"/>
    <pc:docChg chg="undo redo custSel addSld delSld modSld sldOrd modMainMaster">
      <pc:chgData name="13schishti@gmail.com" userId="50d09452-0880-4b95-9789-233fac06fb4e" providerId="ADAL" clId="{446777A4-BD7D-4BAF-A197-1598180C008E}" dt="2022-05-18T09:17:06.873" v="306" actId="14100"/>
      <pc:docMkLst>
        <pc:docMk/>
      </pc:docMkLst>
      <pc:sldChg chg="addSp delSp modSp mod">
        <pc:chgData name="13schishti@gmail.com" userId="50d09452-0880-4b95-9789-233fac06fb4e" providerId="ADAL" clId="{446777A4-BD7D-4BAF-A197-1598180C008E}" dt="2022-05-18T09:12:45.561" v="217" actId="20577"/>
        <pc:sldMkLst>
          <pc:docMk/>
          <pc:sldMk cId="2998891305" sldId="258"/>
        </pc:sldMkLst>
        <pc:spChg chg="add del mod">
          <ac:chgData name="13schishti@gmail.com" userId="50d09452-0880-4b95-9789-233fac06fb4e" providerId="ADAL" clId="{446777A4-BD7D-4BAF-A197-1598180C008E}" dt="2022-05-18T09:12:30.431" v="187" actId="478"/>
          <ac:spMkLst>
            <pc:docMk/>
            <pc:sldMk cId="2998891305" sldId="258"/>
            <ac:spMk id="5" creationId="{1EA26BBA-24D1-8CDA-F6B0-C6AD841EF5F5}"/>
          </ac:spMkLst>
        </pc:spChg>
        <pc:spChg chg="mod">
          <ac:chgData name="13schishti@gmail.com" userId="50d09452-0880-4b95-9789-233fac06fb4e" providerId="ADAL" clId="{446777A4-BD7D-4BAF-A197-1598180C008E}" dt="2022-05-18T09:07:45.884" v="41"/>
          <ac:spMkLst>
            <pc:docMk/>
            <pc:sldMk cId="2998891305" sldId="258"/>
            <ac:spMk id="7" creationId="{768FE562-15EF-7747-BAD0-72235F3CB99A}"/>
          </ac:spMkLst>
        </pc:spChg>
        <pc:spChg chg="mod">
          <ac:chgData name="13schishti@gmail.com" userId="50d09452-0880-4b95-9789-233fac06fb4e" providerId="ADAL" clId="{446777A4-BD7D-4BAF-A197-1598180C008E}" dt="2022-05-18T09:11:54.274" v="183" actId="403"/>
          <ac:spMkLst>
            <pc:docMk/>
            <pc:sldMk cId="2998891305" sldId="258"/>
            <ac:spMk id="9" creationId="{2D71A653-031B-EC4F-BF9C-BDC36AB7DF36}"/>
          </ac:spMkLst>
        </pc:spChg>
        <pc:spChg chg="add del mod">
          <ac:chgData name="13schishti@gmail.com" userId="50d09452-0880-4b95-9789-233fac06fb4e" providerId="ADAL" clId="{446777A4-BD7D-4BAF-A197-1598180C008E}" dt="2022-05-18T09:12:45.561" v="217" actId="20577"/>
          <ac:spMkLst>
            <pc:docMk/>
            <pc:sldMk cId="2998891305" sldId="258"/>
            <ac:spMk id="10" creationId="{FAA136F5-808F-6C4D-AE4F-F149B03A2843}"/>
          </ac:spMkLst>
        </pc:spChg>
        <pc:spChg chg="mod">
          <ac:chgData name="13schishti@gmail.com" userId="50d09452-0880-4b95-9789-233fac06fb4e" providerId="ADAL" clId="{446777A4-BD7D-4BAF-A197-1598180C008E}" dt="2022-05-18T09:07:45.884" v="41"/>
          <ac:spMkLst>
            <pc:docMk/>
            <pc:sldMk cId="2998891305" sldId="258"/>
            <ac:spMk id="11" creationId="{57C8F70D-13EB-1C4B-B309-484398AD5C2C}"/>
          </ac:spMkLst>
        </pc:spChg>
        <pc:spChg chg="mod">
          <ac:chgData name="13schishti@gmail.com" userId="50d09452-0880-4b95-9789-233fac06fb4e" providerId="ADAL" clId="{446777A4-BD7D-4BAF-A197-1598180C008E}" dt="2022-05-18T09:07:45.884" v="41"/>
          <ac:spMkLst>
            <pc:docMk/>
            <pc:sldMk cId="2998891305" sldId="258"/>
            <ac:spMk id="13" creationId="{49FE51CC-58D6-8C4E-AF72-5732958A52FD}"/>
          </ac:spMkLst>
        </pc:spChg>
        <pc:spChg chg="mod">
          <ac:chgData name="13schishti@gmail.com" userId="50d09452-0880-4b95-9789-233fac06fb4e" providerId="ADAL" clId="{446777A4-BD7D-4BAF-A197-1598180C008E}" dt="2022-05-18T09:07:45.884" v="41"/>
          <ac:spMkLst>
            <pc:docMk/>
            <pc:sldMk cId="2998891305" sldId="258"/>
            <ac:spMk id="14" creationId="{5A6CB507-4305-3B47-B325-906FA572FC58}"/>
          </ac:spMkLst>
        </pc:spChg>
        <pc:spChg chg="add mod">
          <ac:chgData name="13schishti@gmail.com" userId="50d09452-0880-4b95-9789-233fac06fb4e" providerId="ADAL" clId="{446777A4-BD7D-4BAF-A197-1598180C008E}" dt="2022-05-18T09:12:31.775" v="188" actId="21"/>
          <ac:spMkLst>
            <pc:docMk/>
            <pc:sldMk cId="2998891305" sldId="258"/>
            <ac:spMk id="15" creationId="{4D1FBD04-34F1-2F0C-1EC1-6E64C9175FB1}"/>
          </ac:spMkLst>
        </pc:spChg>
        <pc:picChg chg="add del mod">
          <ac:chgData name="13schishti@gmail.com" userId="50d09452-0880-4b95-9789-233fac06fb4e" providerId="ADAL" clId="{446777A4-BD7D-4BAF-A197-1598180C008E}" dt="2022-05-18T09:11:11.846" v="129" actId="21"/>
          <ac:picMkLst>
            <pc:docMk/>
            <pc:sldMk cId="2998891305" sldId="258"/>
            <ac:picMk id="3" creationId="{9C6D9021-AA8A-FFFD-E2A3-8CBF62CB03C9}"/>
          </ac:picMkLst>
        </pc:picChg>
        <pc:picChg chg="mod">
          <ac:chgData name="13schishti@gmail.com" userId="50d09452-0880-4b95-9789-233fac06fb4e" providerId="ADAL" clId="{446777A4-BD7D-4BAF-A197-1598180C008E}" dt="2022-05-18T09:07:45.884" v="41"/>
          <ac:picMkLst>
            <pc:docMk/>
            <pc:sldMk cId="2998891305" sldId="258"/>
            <ac:picMk id="8" creationId="{A3D083D5-E8B6-9244-821A-ECCF50DD792A}"/>
          </ac:picMkLst>
        </pc:picChg>
        <pc:picChg chg="add del mod">
          <ac:chgData name="13schishti@gmail.com" userId="50d09452-0880-4b95-9789-233fac06fb4e" providerId="ADAL" clId="{446777A4-BD7D-4BAF-A197-1598180C008E}" dt="2022-05-18T09:11:13.307" v="131"/>
          <ac:picMkLst>
            <pc:docMk/>
            <pc:sldMk cId="2998891305" sldId="258"/>
            <ac:picMk id="12" creationId="{D2F49F12-BC15-A3D3-68C6-8F336F2C20E4}"/>
          </ac:picMkLst>
        </pc:picChg>
        <pc:picChg chg="mod">
          <ac:chgData name="13schishti@gmail.com" userId="50d09452-0880-4b95-9789-233fac06fb4e" providerId="ADAL" clId="{446777A4-BD7D-4BAF-A197-1598180C008E}" dt="2022-05-18T09:11:24.402" v="132" actId="14826"/>
          <ac:picMkLst>
            <pc:docMk/>
            <pc:sldMk cId="2998891305" sldId="258"/>
            <ac:picMk id="17" creationId="{FA1ACA6A-207A-DC48-AC37-A31A2DDAED3F}"/>
          </ac:picMkLst>
        </pc:picChg>
      </pc:sldChg>
      <pc:sldChg chg="addSp delSp modSp del mod setBg setClrOvrMap delDesignElem">
        <pc:chgData name="13schishti@gmail.com" userId="50d09452-0880-4b95-9789-233fac06fb4e" providerId="ADAL" clId="{446777A4-BD7D-4BAF-A197-1598180C008E}" dt="2022-05-18T09:10:35.737" v="124" actId="47"/>
        <pc:sldMkLst>
          <pc:docMk/>
          <pc:sldMk cId="905062889" sldId="261"/>
        </pc:sldMkLst>
        <pc:spChg chg="mod">
          <ac:chgData name="13schishti@gmail.com" userId="50d09452-0880-4b95-9789-233fac06fb4e" providerId="ADAL" clId="{446777A4-BD7D-4BAF-A197-1598180C008E}" dt="2022-05-18T09:06:12.723" v="13" actId="20577"/>
          <ac:spMkLst>
            <pc:docMk/>
            <pc:sldMk cId="905062889" sldId="261"/>
            <ac:spMk id="2" creationId="{2DB49518-0A31-4A71-5DEF-95E5A2077A33}"/>
          </ac:spMkLst>
        </pc:spChg>
        <pc:spChg chg="add del mod">
          <ac:chgData name="13schishti@gmail.com" userId="50d09452-0880-4b95-9789-233fac06fb4e" providerId="ADAL" clId="{446777A4-BD7D-4BAF-A197-1598180C008E}" dt="2022-05-18T09:07:54.316" v="50" actId="1076"/>
          <ac:spMkLst>
            <pc:docMk/>
            <pc:sldMk cId="905062889" sldId="261"/>
            <ac:spMk id="11" creationId="{9752C6FA-5B85-2787-F202-8D92F2C5CCE1}"/>
          </ac:spMkLst>
        </pc:spChg>
        <pc:spChg chg="del">
          <ac:chgData name="13schishti@gmail.com" userId="50d09452-0880-4b95-9789-233fac06fb4e" providerId="ADAL" clId="{446777A4-BD7D-4BAF-A197-1598180C008E}" dt="2022-05-18T09:05:09.313" v="1"/>
          <ac:spMkLst>
            <pc:docMk/>
            <pc:sldMk cId="905062889" sldId="261"/>
            <ac:spMk id="46" creationId="{46D6306C-ED4F-4AAE-B4A5-EEA6AFAD726E}"/>
          </ac:spMkLst>
        </pc:spChg>
        <pc:spChg chg="add del">
          <ac:chgData name="13schishti@gmail.com" userId="50d09452-0880-4b95-9789-233fac06fb4e" providerId="ADAL" clId="{446777A4-BD7D-4BAF-A197-1598180C008E}" dt="2022-05-18T09:07:46.221" v="42"/>
          <ac:spMkLst>
            <pc:docMk/>
            <pc:sldMk cId="905062889" sldId="261"/>
            <ac:spMk id="47" creationId="{9228552E-C8B1-4A80-8448-0787CE0FC704}"/>
          </ac:spMkLst>
        </pc:spChg>
        <pc:spChg chg="del">
          <ac:chgData name="13schishti@gmail.com" userId="50d09452-0880-4b95-9789-233fac06fb4e" providerId="ADAL" clId="{446777A4-BD7D-4BAF-A197-1598180C008E}" dt="2022-05-18T09:05:09.313" v="1"/>
          <ac:spMkLst>
            <pc:docMk/>
            <pc:sldMk cId="905062889" sldId="261"/>
            <ac:spMk id="48" creationId="{0EC5361D-F897-4856-B945-0455A365EB24}"/>
          </ac:spMkLst>
        </pc:spChg>
        <pc:spChg chg="del">
          <ac:chgData name="13schishti@gmail.com" userId="50d09452-0880-4b95-9789-233fac06fb4e" providerId="ADAL" clId="{446777A4-BD7D-4BAF-A197-1598180C008E}" dt="2022-05-18T09:05:09.313" v="1"/>
          <ac:spMkLst>
            <pc:docMk/>
            <pc:sldMk cId="905062889" sldId="261"/>
            <ac:spMk id="50" creationId="{4508C0C5-2268-42B5-B3C8-4D0899E05F8C}"/>
          </ac:spMkLst>
        </pc:spChg>
        <pc:spChg chg="del">
          <ac:chgData name="13schishti@gmail.com" userId="50d09452-0880-4b95-9789-233fac06fb4e" providerId="ADAL" clId="{446777A4-BD7D-4BAF-A197-1598180C008E}" dt="2022-05-18T09:05:09.313" v="1"/>
          <ac:spMkLst>
            <pc:docMk/>
            <pc:sldMk cId="905062889" sldId="261"/>
            <ac:spMk id="52" creationId="{141ACBDB-38F8-4B34-8183-BD95B4E55A62}"/>
          </ac:spMkLst>
        </pc:spChg>
        <pc:spChg chg="del">
          <ac:chgData name="13schishti@gmail.com" userId="50d09452-0880-4b95-9789-233fac06fb4e" providerId="ADAL" clId="{446777A4-BD7D-4BAF-A197-1598180C008E}" dt="2022-05-18T09:05:09.313" v="1"/>
          <ac:spMkLst>
            <pc:docMk/>
            <pc:sldMk cId="905062889" sldId="261"/>
            <ac:spMk id="54" creationId="{DE00DB52-3455-4E2F-867B-A6D0516E175B}"/>
          </ac:spMkLst>
        </pc:spChg>
        <pc:spChg chg="del">
          <ac:chgData name="13schishti@gmail.com" userId="50d09452-0880-4b95-9789-233fac06fb4e" providerId="ADAL" clId="{446777A4-BD7D-4BAF-A197-1598180C008E}" dt="2022-05-18T09:05:09.313" v="1"/>
          <ac:spMkLst>
            <pc:docMk/>
            <pc:sldMk cId="905062889" sldId="261"/>
            <ac:spMk id="56" creationId="{9E914C83-E0D8-4953-92D5-169D28CB43AE}"/>
          </ac:spMkLst>
        </pc:spChg>
        <pc:spChg chg="del">
          <ac:chgData name="13schishti@gmail.com" userId="50d09452-0880-4b95-9789-233fac06fb4e" providerId="ADAL" clId="{446777A4-BD7D-4BAF-A197-1598180C008E}" dt="2022-05-18T09:05:09.313" v="1"/>
          <ac:spMkLst>
            <pc:docMk/>
            <pc:sldMk cId="905062889" sldId="261"/>
            <ac:spMk id="58" creationId="{3512E083-F550-46AF-8490-767ECFD00CB7}"/>
          </ac:spMkLst>
        </pc:spChg>
        <pc:graphicFrameChg chg="mod modGraphic">
          <ac:chgData name="13schishti@gmail.com" userId="50d09452-0880-4b95-9789-233fac06fb4e" providerId="ADAL" clId="{446777A4-BD7D-4BAF-A197-1598180C008E}" dt="2022-05-18T09:06:09.068" v="7" actId="26606"/>
          <ac:graphicFrameMkLst>
            <pc:docMk/>
            <pc:sldMk cId="905062889" sldId="261"/>
            <ac:graphicFrameMk id="42" creationId="{2F05DB83-72CF-71A6-038A-84A980197C92}"/>
          </ac:graphicFrameMkLst>
        </pc:graphicFrameChg>
      </pc:sldChg>
      <pc:sldChg chg="addSp delSp modSp add mod delDesignElem">
        <pc:chgData name="13schishti@gmail.com" userId="50d09452-0880-4b95-9789-233fac06fb4e" providerId="ADAL" clId="{446777A4-BD7D-4BAF-A197-1598180C008E}" dt="2022-05-18T09:13:13.317" v="221"/>
        <pc:sldMkLst>
          <pc:docMk/>
          <pc:sldMk cId="975841468" sldId="262"/>
        </pc:sldMkLst>
        <pc:spChg chg="mod">
          <ac:chgData name="13schishti@gmail.com" userId="50d09452-0880-4b95-9789-233fac06fb4e" providerId="ADAL" clId="{446777A4-BD7D-4BAF-A197-1598180C008E}" dt="2022-05-18T09:10:30.894" v="123" actId="20577"/>
          <ac:spMkLst>
            <pc:docMk/>
            <pc:sldMk cId="975841468" sldId="262"/>
            <ac:spMk id="2" creationId="{2DB49518-0A31-4A71-5DEF-95E5A2077A33}"/>
          </ac:spMkLst>
        </pc:spChg>
        <pc:spChg chg="add del mod">
          <ac:chgData name="13schishti@gmail.com" userId="50d09452-0880-4b95-9789-233fac06fb4e" providerId="ADAL" clId="{446777A4-BD7D-4BAF-A197-1598180C008E}" dt="2022-05-18T09:08:33.253" v="66" actId="26606"/>
          <ac:spMkLst>
            <pc:docMk/>
            <pc:sldMk cId="975841468" sldId="262"/>
            <ac:spMk id="6" creationId="{80C5D6F9-BC23-32EE-4F37-58DB9B54298C}"/>
          </ac:spMkLst>
        </pc:spChg>
        <pc:spChg chg="del">
          <ac:chgData name="13schishti@gmail.com" userId="50d09452-0880-4b95-9789-233fac06fb4e" providerId="ADAL" clId="{446777A4-BD7D-4BAF-A197-1598180C008E}" dt="2022-05-18T09:07:59.389" v="52" actId="21"/>
          <ac:spMkLst>
            <pc:docMk/>
            <pc:sldMk cId="975841468" sldId="262"/>
            <ac:spMk id="11" creationId="{9752C6FA-5B85-2787-F202-8D92F2C5CCE1}"/>
          </ac:spMkLst>
        </pc:spChg>
        <pc:spChg chg="del">
          <ac:chgData name="13schishti@gmail.com" userId="50d09452-0880-4b95-9789-233fac06fb4e" providerId="ADAL" clId="{446777A4-BD7D-4BAF-A197-1598180C008E}" dt="2022-05-18T09:13:13.317" v="221"/>
          <ac:spMkLst>
            <pc:docMk/>
            <pc:sldMk cId="975841468" sldId="262"/>
            <ac:spMk id="47" creationId="{9228552E-C8B1-4A80-8448-0787CE0FC704}"/>
          </ac:spMkLst>
        </pc:spChg>
        <pc:graphicFrameChg chg="add del mod modGraphic">
          <ac:chgData name="13schishti@gmail.com" userId="50d09452-0880-4b95-9789-233fac06fb4e" providerId="ADAL" clId="{446777A4-BD7D-4BAF-A197-1598180C008E}" dt="2022-05-18T09:08:42.416" v="68" actId="478"/>
          <ac:graphicFrameMkLst>
            <pc:docMk/>
            <pc:sldMk cId="975841468" sldId="262"/>
            <ac:graphicFrameMk id="42" creationId="{2F05DB83-72CF-71A6-038A-84A980197C92}"/>
          </ac:graphicFrameMkLst>
        </pc:graphicFrameChg>
        <pc:graphicFrameChg chg="add del">
          <ac:chgData name="13schishti@gmail.com" userId="50d09452-0880-4b95-9789-233fac06fb4e" providerId="ADAL" clId="{446777A4-BD7D-4BAF-A197-1598180C008E}" dt="2022-05-18T09:08:29.296" v="63" actId="26606"/>
          <ac:graphicFrameMkLst>
            <pc:docMk/>
            <pc:sldMk cId="975841468" sldId="262"/>
            <ac:graphicFrameMk id="49" creationId="{5C6842AE-9A4A-EF81-A542-9FE90F006CAE}"/>
          </ac:graphicFrameMkLst>
        </pc:graphicFrameChg>
        <pc:graphicFrameChg chg="add del">
          <ac:chgData name="13schishti@gmail.com" userId="50d09452-0880-4b95-9789-233fac06fb4e" providerId="ADAL" clId="{446777A4-BD7D-4BAF-A197-1598180C008E}" dt="2022-05-18T09:08:33.181" v="65" actId="26606"/>
          <ac:graphicFrameMkLst>
            <pc:docMk/>
            <pc:sldMk cId="975841468" sldId="262"/>
            <ac:graphicFrameMk id="51" creationId="{0419B002-B6F8-AC00-CE15-D27D7097E000}"/>
          </ac:graphicFrameMkLst>
        </pc:graphicFrameChg>
        <pc:graphicFrameChg chg="add">
          <ac:chgData name="13schishti@gmail.com" userId="50d09452-0880-4b95-9789-233fac06fb4e" providerId="ADAL" clId="{446777A4-BD7D-4BAF-A197-1598180C008E}" dt="2022-05-18T09:08:33.253" v="66" actId="26606"/>
          <ac:graphicFrameMkLst>
            <pc:docMk/>
            <pc:sldMk cId="975841468" sldId="262"/>
            <ac:graphicFrameMk id="53" creationId="{D4DB32DC-D2AD-21BA-456D-D071F0DD922C}"/>
          </ac:graphicFrameMkLst>
        </pc:graphicFrameChg>
      </pc:sldChg>
      <pc:sldChg chg="addSp delSp modSp new add del">
        <pc:chgData name="13schishti@gmail.com" userId="50d09452-0880-4b95-9789-233fac06fb4e" providerId="ADAL" clId="{446777A4-BD7D-4BAF-A197-1598180C008E}" dt="2022-05-18T09:07:49.360" v="47" actId="680"/>
        <pc:sldMkLst>
          <pc:docMk/>
          <pc:sldMk cId="1674010344" sldId="262"/>
        </pc:sldMkLst>
        <pc:spChg chg="add del mod">
          <ac:chgData name="13schishti@gmail.com" userId="50d09452-0880-4b95-9789-233fac06fb4e" providerId="ADAL" clId="{446777A4-BD7D-4BAF-A197-1598180C008E}" dt="2022-05-18T09:07:48.939" v="46"/>
          <ac:spMkLst>
            <pc:docMk/>
            <pc:sldMk cId="1674010344" sldId="262"/>
            <ac:spMk id="10" creationId="{B7E9DD7F-0008-A007-2906-62FDC85CD54E}"/>
          </ac:spMkLst>
        </pc:spChg>
      </pc:sldChg>
      <pc:sldChg chg="addSp delSp modSp add del mod setBg delDesignElem">
        <pc:chgData name="13schishti@gmail.com" userId="50d09452-0880-4b95-9789-233fac06fb4e" providerId="ADAL" clId="{446777A4-BD7D-4BAF-A197-1598180C008E}" dt="2022-05-18T09:07:47.951" v="45"/>
        <pc:sldMkLst>
          <pc:docMk/>
          <pc:sldMk cId="2457465340" sldId="263"/>
        </pc:sldMkLst>
        <pc:spChg chg="mod">
          <ac:chgData name="13schishti@gmail.com" userId="50d09452-0880-4b95-9789-233fac06fb4e" providerId="ADAL" clId="{446777A4-BD7D-4BAF-A197-1598180C008E}" dt="2022-05-18T09:07:47.355" v="43"/>
          <ac:spMkLst>
            <pc:docMk/>
            <pc:sldMk cId="2457465340" sldId="263"/>
            <ac:spMk id="2" creationId="{2DB49518-0A31-4A71-5DEF-95E5A2077A33}"/>
          </ac:spMkLst>
        </pc:spChg>
        <pc:spChg chg="add del mod">
          <ac:chgData name="13schishti@gmail.com" userId="50d09452-0880-4b95-9789-233fac06fb4e" providerId="ADAL" clId="{446777A4-BD7D-4BAF-A197-1598180C008E}" dt="2022-05-18T09:07:47.355" v="43"/>
          <ac:spMkLst>
            <pc:docMk/>
            <pc:sldMk cId="2457465340" sldId="263"/>
            <ac:spMk id="3" creationId="{8A27C63E-D5FC-0FAB-1E1A-61F9752F74C1}"/>
          </ac:spMkLst>
        </pc:spChg>
        <pc:spChg chg="add del mod">
          <ac:chgData name="13schishti@gmail.com" userId="50d09452-0880-4b95-9789-233fac06fb4e" providerId="ADAL" clId="{446777A4-BD7D-4BAF-A197-1598180C008E}" dt="2022-05-18T09:07:47.355" v="43"/>
          <ac:spMkLst>
            <pc:docMk/>
            <pc:sldMk cId="2457465340" sldId="263"/>
            <ac:spMk id="4" creationId="{60EAF947-2979-0E30-A501-CA9650E1D8B2}"/>
          </ac:spMkLst>
        </pc:spChg>
        <pc:spChg chg="add del mod">
          <ac:chgData name="13schishti@gmail.com" userId="50d09452-0880-4b95-9789-233fac06fb4e" providerId="ADAL" clId="{446777A4-BD7D-4BAF-A197-1598180C008E}" dt="2022-05-18T09:07:47.355" v="43"/>
          <ac:spMkLst>
            <pc:docMk/>
            <pc:sldMk cId="2457465340" sldId="263"/>
            <ac:spMk id="5" creationId="{25946832-2761-3B0F-6E5A-B9978CB62AA0}"/>
          </ac:spMkLst>
        </pc:spChg>
        <pc:spChg chg="add del mod">
          <ac:chgData name="13schishti@gmail.com" userId="50d09452-0880-4b95-9789-233fac06fb4e" providerId="ADAL" clId="{446777A4-BD7D-4BAF-A197-1598180C008E}" dt="2022-05-18T09:07:47.355" v="43"/>
          <ac:spMkLst>
            <pc:docMk/>
            <pc:sldMk cId="2457465340" sldId="263"/>
            <ac:spMk id="6" creationId="{35B9A7BF-6A50-AB60-C85F-831F076A7391}"/>
          </ac:spMkLst>
        </pc:spChg>
        <pc:spChg chg="add del mod">
          <ac:chgData name="13schishti@gmail.com" userId="50d09452-0880-4b95-9789-233fac06fb4e" providerId="ADAL" clId="{446777A4-BD7D-4BAF-A197-1598180C008E}" dt="2022-05-18T09:07:47.355" v="43"/>
          <ac:spMkLst>
            <pc:docMk/>
            <pc:sldMk cId="2457465340" sldId="263"/>
            <ac:spMk id="7" creationId="{1E069716-F715-5717-FDFD-0844AF1B31C8}"/>
          </ac:spMkLst>
        </pc:spChg>
        <pc:spChg chg="add del mod">
          <ac:chgData name="13schishti@gmail.com" userId="50d09452-0880-4b95-9789-233fac06fb4e" providerId="ADAL" clId="{446777A4-BD7D-4BAF-A197-1598180C008E}" dt="2022-05-18T09:07:47.355" v="43"/>
          <ac:spMkLst>
            <pc:docMk/>
            <pc:sldMk cId="2457465340" sldId="263"/>
            <ac:spMk id="8" creationId="{ACDBEECA-5AFA-E11F-A229-667B97491AD8}"/>
          </ac:spMkLst>
        </pc:spChg>
        <pc:spChg chg="add del mod">
          <ac:chgData name="13schishti@gmail.com" userId="50d09452-0880-4b95-9789-233fac06fb4e" providerId="ADAL" clId="{446777A4-BD7D-4BAF-A197-1598180C008E}" dt="2022-05-18T09:07:47.355" v="43"/>
          <ac:spMkLst>
            <pc:docMk/>
            <pc:sldMk cId="2457465340" sldId="263"/>
            <ac:spMk id="9" creationId="{4752AAF7-FE2D-4824-0D08-1C0B2B2C835C}"/>
          </ac:spMkLst>
        </pc:spChg>
        <pc:spChg chg="add del mod">
          <ac:chgData name="13schishti@gmail.com" userId="50d09452-0880-4b95-9789-233fac06fb4e" providerId="ADAL" clId="{446777A4-BD7D-4BAF-A197-1598180C008E}" dt="2022-05-18T09:07:47.355" v="43"/>
          <ac:spMkLst>
            <pc:docMk/>
            <pc:sldMk cId="2457465340" sldId="263"/>
            <ac:spMk id="10" creationId="{A70F08FB-C016-03D7-C029-BF2C68A369FD}"/>
          </ac:spMkLst>
        </pc:spChg>
        <pc:spChg chg="add del">
          <ac:chgData name="13schishti@gmail.com" userId="50d09452-0880-4b95-9789-233fac06fb4e" providerId="ADAL" clId="{446777A4-BD7D-4BAF-A197-1598180C008E}" dt="2022-05-18T09:07:47.951" v="45"/>
          <ac:spMkLst>
            <pc:docMk/>
            <pc:sldMk cId="2457465340" sldId="263"/>
            <ac:spMk id="47" creationId="{9228552E-C8B1-4A80-8448-0787CE0FC704}"/>
          </ac:spMkLst>
        </pc:spChg>
        <pc:graphicFrameChg chg="add del">
          <ac:chgData name="13schishti@gmail.com" userId="50d09452-0880-4b95-9789-233fac06fb4e" providerId="ADAL" clId="{446777A4-BD7D-4BAF-A197-1598180C008E}" dt="2022-05-18T09:07:44.540" v="35" actId="478"/>
          <ac:graphicFrameMkLst>
            <pc:docMk/>
            <pc:sldMk cId="2457465340" sldId="263"/>
            <ac:graphicFrameMk id="42" creationId="{2F05DB83-72CF-71A6-038A-84A980197C92}"/>
          </ac:graphicFrameMkLst>
        </pc:graphicFrameChg>
      </pc:sldChg>
      <pc:sldChg chg="delSp modSp add mod ord delDesignElem">
        <pc:chgData name="13schishti@gmail.com" userId="50d09452-0880-4b95-9789-233fac06fb4e" providerId="ADAL" clId="{446777A4-BD7D-4BAF-A197-1598180C008E}" dt="2022-05-18T09:13:13.317" v="221"/>
        <pc:sldMkLst>
          <pc:docMk/>
          <pc:sldMk cId="4271023810" sldId="263"/>
        </pc:sldMkLst>
        <pc:spChg chg="mod">
          <ac:chgData name="13schishti@gmail.com" userId="50d09452-0880-4b95-9789-233fac06fb4e" providerId="ADAL" clId="{446777A4-BD7D-4BAF-A197-1598180C008E}" dt="2022-05-18T09:10:26.468" v="116" actId="20577"/>
          <ac:spMkLst>
            <pc:docMk/>
            <pc:sldMk cId="4271023810" sldId="263"/>
            <ac:spMk id="2" creationId="{2DB49518-0A31-4A71-5DEF-95E5A2077A33}"/>
          </ac:spMkLst>
        </pc:spChg>
        <pc:spChg chg="del">
          <ac:chgData name="13schishti@gmail.com" userId="50d09452-0880-4b95-9789-233fac06fb4e" providerId="ADAL" clId="{446777A4-BD7D-4BAF-A197-1598180C008E}" dt="2022-05-18T09:13:13.317" v="221"/>
          <ac:spMkLst>
            <pc:docMk/>
            <pc:sldMk cId="4271023810" sldId="263"/>
            <ac:spMk id="47" creationId="{9228552E-C8B1-4A80-8448-0787CE0FC704}"/>
          </ac:spMkLst>
        </pc:spChg>
        <pc:graphicFrameChg chg="mod">
          <ac:chgData name="13schishti@gmail.com" userId="50d09452-0880-4b95-9789-233fac06fb4e" providerId="ADAL" clId="{446777A4-BD7D-4BAF-A197-1598180C008E}" dt="2022-05-18T09:10:06.244" v="109" actId="20577"/>
          <ac:graphicFrameMkLst>
            <pc:docMk/>
            <pc:sldMk cId="4271023810" sldId="263"/>
            <ac:graphicFrameMk id="53" creationId="{D4DB32DC-D2AD-21BA-456D-D071F0DD922C}"/>
          </ac:graphicFrameMkLst>
        </pc:graphicFrameChg>
      </pc:sldChg>
      <pc:sldChg chg="delSp modSp new add del mod ord">
        <pc:chgData name="13schishti@gmail.com" userId="50d09452-0880-4b95-9789-233fac06fb4e" providerId="ADAL" clId="{446777A4-BD7D-4BAF-A197-1598180C008E}" dt="2022-05-18T09:17:06.873" v="306" actId="14100"/>
        <pc:sldMkLst>
          <pc:docMk/>
          <pc:sldMk cId="2736903239" sldId="264"/>
        </pc:sldMkLst>
        <pc:spChg chg="mod">
          <ac:chgData name="13schishti@gmail.com" userId="50d09452-0880-4b95-9789-233fac06fb4e" providerId="ADAL" clId="{446777A4-BD7D-4BAF-A197-1598180C008E}" dt="2022-05-18T09:17:06.873" v="306" actId="14100"/>
          <ac:spMkLst>
            <pc:docMk/>
            <pc:sldMk cId="2736903239" sldId="264"/>
            <ac:spMk id="2" creationId="{01277F8D-E861-0F60-5733-02D8DDF62833}"/>
          </ac:spMkLst>
        </pc:spChg>
        <pc:spChg chg="del mod">
          <ac:chgData name="13schishti@gmail.com" userId="50d09452-0880-4b95-9789-233fac06fb4e" providerId="ADAL" clId="{446777A4-BD7D-4BAF-A197-1598180C008E}" dt="2022-05-18T09:13:17.680" v="222" actId="478"/>
          <ac:spMkLst>
            <pc:docMk/>
            <pc:sldMk cId="2736903239" sldId="264"/>
            <ac:spMk id="3" creationId="{973B533C-E099-9831-4DF2-205AB51F3569}"/>
          </ac:spMkLst>
        </pc:spChg>
        <pc:spChg chg="del mod">
          <ac:chgData name="13schishti@gmail.com" userId="50d09452-0880-4b95-9789-233fac06fb4e" providerId="ADAL" clId="{446777A4-BD7D-4BAF-A197-1598180C008E}" dt="2022-05-18T09:13:17.680" v="222" actId="478"/>
          <ac:spMkLst>
            <pc:docMk/>
            <pc:sldMk cId="2736903239" sldId="264"/>
            <ac:spMk id="4" creationId="{55EB4AF3-F693-789D-2A9F-051B7172764E}"/>
          </ac:spMkLst>
        </pc:spChg>
        <pc:spChg chg="del mod">
          <ac:chgData name="13schishti@gmail.com" userId="50d09452-0880-4b95-9789-233fac06fb4e" providerId="ADAL" clId="{446777A4-BD7D-4BAF-A197-1598180C008E}" dt="2022-05-18T09:14:00.583" v="224" actId="478"/>
          <ac:spMkLst>
            <pc:docMk/>
            <pc:sldMk cId="2736903239" sldId="264"/>
            <ac:spMk id="5" creationId="{05E50D20-35AA-EA25-8781-A26BD0D4FD3E}"/>
          </ac:spMkLst>
        </pc:spChg>
        <pc:spChg chg="del mod">
          <ac:chgData name="13schishti@gmail.com" userId="50d09452-0880-4b95-9789-233fac06fb4e" providerId="ADAL" clId="{446777A4-BD7D-4BAF-A197-1598180C008E}" dt="2022-05-18T09:13:17.680" v="222" actId="478"/>
          <ac:spMkLst>
            <pc:docMk/>
            <pc:sldMk cId="2736903239" sldId="264"/>
            <ac:spMk id="6" creationId="{62CAAB3D-5778-842E-CE69-B8B72EF6758B}"/>
          </ac:spMkLst>
        </pc:spChg>
        <pc:spChg chg="del mod">
          <ac:chgData name="13schishti@gmail.com" userId="50d09452-0880-4b95-9789-233fac06fb4e" providerId="ADAL" clId="{446777A4-BD7D-4BAF-A197-1598180C008E}" dt="2022-05-18T09:13:17.680" v="222" actId="478"/>
          <ac:spMkLst>
            <pc:docMk/>
            <pc:sldMk cId="2736903239" sldId="264"/>
            <ac:spMk id="7" creationId="{619DF6A4-F535-9C91-EA32-EEF4C2401972}"/>
          </ac:spMkLst>
        </pc:spChg>
        <pc:spChg chg="del mod">
          <ac:chgData name="13schishti@gmail.com" userId="50d09452-0880-4b95-9789-233fac06fb4e" providerId="ADAL" clId="{446777A4-BD7D-4BAF-A197-1598180C008E}" dt="2022-05-18T09:14:00.583" v="224" actId="478"/>
          <ac:spMkLst>
            <pc:docMk/>
            <pc:sldMk cId="2736903239" sldId="264"/>
            <ac:spMk id="8" creationId="{D35EF793-8ADA-8988-0F84-4C0E1B304529}"/>
          </ac:spMkLst>
        </pc:spChg>
        <pc:spChg chg="del mod">
          <ac:chgData name="13schishti@gmail.com" userId="50d09452-0880-4b95-9789-233fac06fb4e" providerId="ADAL" clId="{446777A4-BD7D-4BAF-A197-1598180C008E}" dt="2022-05-18T09:13:17.680" v="222" actId="478"/>
          <ac:spMkLst>
            <pc:docMk/>
            <pc:sldMk cId="2736903239" sldId="264"/>
            <ac:spMk id="9" creationId="{8DFB86EA-AFD8-E23A-8744-E5C392575BF1}"/>
          </ac:spMkLst>
        </pc:spChg>
      </pc:sldChg>
      <pc:sldChg chg="addSp delSp add del setBg delDesignElem">
        <pc:chgData name="13schishti@gmail.com" userId="50d09452-0880-4b95-9789-233fac06fb4e" providerId="ADAL" clId="{446777A4-BD7D-4BAF-A197-1598180C008E}" dt="2022-05-18T09:07:39.719" v="33"/>
        <pc:sldMkLst>
          <pc:docMk/>
          <pc:sldMk cId="3749499909" sldId="264"/>
        </pc:sldMkLst>
        <pc:spChg chg="add del">
          <ac:chgData name="13schishti@gmail.com" userId="50d09452-0880-4b95-9789-233fac06fb4e" providerId="ADAL" clId="{446777A4-BD7D-4BAF-A197-1598180C008E}" dt="2022-05-18T09:07:39.719" v="33"/>
          <ac:spMkLst>
            <pc:docMk/>
            <pc:sldMk cId="3749499909" sldId="264"/>
            <ac:spMk id="47" creationId="{9228552E-C8B1-4A80-8448-0787CE0FC704}"/>
          </ac:spMkLst>
        </pc:spChg>
      </pc:sldChg>
      <pc:sldChg chg="new del">
        <pc:chgData name="13schishti@gmail.com" userId="50d09452-0880-4b95-9789-233fac06fb4e" providerId="ADAL" clId="{446777A4-BD7D-4BAF-A197-1598180C008E}" dt="2022-05-18T09:14:45.662" v="240" actId="680"/>
        <pc:sldMkLst>
          <pc:docMk/>
          <pc:sldMk cId="638949143" sldId="265"/>
        </pc:sldMkLst>
      </pc:sldChg>
      <pc:sldChg chg="add del">
        <pc:chgData name="13schishti@gmail.com" userId="50d09452-0880-4b95-9789-233fac06fb4e" providerId="ADAL" clId="{446777A4-BD7D-4BAF-A197-1598180C008E}" dt="2022-05-18T09:14:53.109" v="246"/>
        <pc:sldMkLst>
          <pc:docMk/>
          <pc:sldMk cId="2123795036" sldId="265"/>
        </pc:sldMkLst>
      </pc:sldChg>
      <pc:sldChg chg="addSp delSp modSp add mod ord">
        <pc:chgData name="13schishti@gmail.com" userId="50d09452-0880-4b95-9789-233fac06fb4e" providerId="ADAL" clId="{446777A4-BD7D-4BAF-A197-1598180C008E}" dt="2022-05-18T09:16:44.443" v="271"/>
        <pc:sldMkLst>
          <pc:docMk/>
          <pc:sldMk cId="3294215086" sldId="265"/>
        </pc:sldMkLst>
        <pc:spChg chg="mod">
          <ac:chgData name="13schishti@gmail.com" userId="50d09452-0880-4b95-9789-233fac06fb4e" providerId="ADAL" clId="{446777A4-BD7D-4BAF-A197-1598180C008E}" dt="2022-05-18T09:14:58.054" v="257" actId="20577"/>
          <ac:spMkLst>
            <pc:docMk/>
            <pc:sldMk cId="3294215086" sldId="265"/>
            <ac:spMk id="2" creationId="{01277F8D-E861-0F60-5733-02D8DDF62833}"/>
          </ac:spMkLst>
        </pc:spChg>
        <pc:spChg chg="add del mod">
          <ac:chgData name="13schishti@gmail.com" userId="50d09452-0880-4b95-9789-233fac06fb4e" providerId="ADAL" clId="{446777A4-BD7D-4BAF-A197-1598180C008E}" dt="2022-05-18T09:16:34.272" v="267" actId="478"/>
          <ac:spMkLst>
            <pc:docMk/>
            <pc:sldMk cId="3294215086" sldId="265"/>
            <ac:spMk id="5" creationId="{660EEC49-46EE-0538-195B-8450EB8ADAE6}"/>
          </ac:spMkLst>
        </pc:spChg>
        <pc:picChg chg="add mod">
          <ac:chgData name="13schishti@gmail.com" userId="50d09452-0880-4b95-9789-233fac06fb4e" providerId="ADAL" clId="{446777A4-BD7D-4BAF-A197-1598180C008E}" dt="2022-05-18T09:16:40.233" v="269" actId="1076"/>
          <ac:picMkLst>
            <pc:docMk/>
            <pc:sldMk cId="3294215086" sldId="265"/>
            <ac:picMk id="4" creationId="{4313F9B2-4EEC-CA7B-0AFE-117F42DEE768}"/>
          </ac:picMkLst>
        </pc:picChg>
      </pc:sldChg>
      <pc:sldChg chg="new del">
        <pc:chgData name="13schishti@gmail.com" userId="50d09452-0880-4b95-9789-233fac06fb4e" providerId="ADAL" clId="{446777A4-BD7D-4BAF-A197-1598180C008E}" dt="2022-05-18T09:16:49.789" v="274" actId="47"/>
        <pc:sldMkLst>
          <pc:docMk/>
          <pc:sldMk cId="3215045568" sldId="266"/>
        </pc:sldMkLst>
      </pc:sldChg>
      <pc:sldMasterChg chg="addSp">
        <pc:chgData name="13schishti@gmail.com" userId="50d09452-0880-4b95-9789-233fac06fb4e" providerId="ADAL" clId="{446777A4-BD7D-4BAF-A197-1598180C008E}" dt="2022-05-18T09:05:21.115" v="2"/>
        <pc:sldMasterMkLst>
          <pc:docMk/>
          <pc:sldMasterMk cId="235591875" sldId="2147483690"/>
        </pc:sldMasterMkLst>
        <pc:spChg chg="add">
          <ac:chgData name="13schishti@gmail.com" userId="50d09452-0880-4b95-9789-233fac06fb4e" providerId="ADAL" clId="{446777A4-BD7D-4BAF-A197-1598180C008E}" dt="2022-05-18T09:05:21.115" v="2"/>
          <ac:spMkLst>
            <pc:docMk/>
            <pc:sldMasterMk cId="235591875" sldId="2147483690"/>
            <ac:spMk id="8" creationId="{4EC188BB-C040-BB92-653F-CFD458F5E578}"/>
          </ac:spMkLst>
        </pc:spChg>
        <pc:picChg chg="add">
          <ac:chgData name="13schishti@gmail.com" userId="50d09452-0880-4b95-9789-233fac06fb4e" providerId="ADAL" clId="{446777A4-BD7D-4BAF-A197-1598180C008E}" dt="2022-05-18T09:05:21.115" v="2"/>
          <ac:picMkLst>
            <pc:docMk/>
            <pc:sldMasterMk cId="235591875" sldId="2147483690"/>
            <ac:picMk id="7" creationId="{932879F2-E278-AA6D-D06A-694B2AB1799C}"/>
          </ac:picMkLst>
        </pc:picChg>
      </pc:sldMasterChg>
      <pc:sldMasterChg chg="addSp">
        <pc:chgData name="13schishti@gmail.com" userId="50d09452-0880-4b95-9789-233fac06fb4e" providerId="ADAL" clId="{446777A4-BD7D-4BAF-A197-1598180C008E}" dt="2022-05-18T09:06:03.362" v="6"/>
        <pc:sldMasterMkLst>
          <pc:docMk/>
          <pc:sldMasterMk cId="697379050" sldId="2147483703"/>
        </pc:sldMasterMkLst>
        <pc:spChg chg="add">
          <ac:chgData name="13schishti@gmail.com" userId="50d09452-0880-4b95-9789-233fac06fb4e" providerId="ADAL" clId="{446777A4-BD7D-4BAF-A197-1598180C008E}" dt="2022-05-18T09:06:03.362" v="6"/>
          <ac:spMkLst>
            <pc:docMk/>
            <pc:sldMasterMk cId="697379050" sldId="2147483703"/>
            <ac:spMk id="8" creationId="{9D3FAC5B-BE1B-A5B8-DCAB-E2A63975FBD4}"/>
          </ac:spMkLst>
        </pc:spChg>
        <pc:picChg chg="add">
          <ac:chgData name="13schishti@gmail.com" userId="50d09452-0880-4b95-9789-233fac06fb4e" providerId="ADAL" clId="{446777A4-BD7D-4BAF-A197-1598180C008E}" dt="2022-05-18T09:06:03.362" v="6"/>
          <ac:picMkLst>
            <pc:docMk/>
            <pc:sldMasterMk cId="697379050" sldId="2147483703"/>
            <ac:picMk id="7" creationId="{1CD646C3-671E-D3BE-B416-57D98E56E38F}"/>
          </ac:picMkLst>
        </pc:picChg>
      </pc:sldMasterChg>
      <pc:sldMasterChg chg="addSp">
        <pc:chgData name="13schishti@gmail.com" userId="50d09452-0880-4b95-9789-233fac06fb4e" providerId="ADAL" clId="{446777A4-BD7D-4BAF-A197-1598180C008E}" dt="2022-05-18T09:13:13.317" v="221"/>
        <pc:sldMasterMkLst>
          <pc:docMk/>
          <pc:sldMasterMk cId="921681326" sldId="2147483716"/>
        </pc:sldMasterMkLst>
        <pc:spChg chg="add">
          <ac:chgData name="13schishti@gmail.com" userId="50d09452-0880-4b95-9789-233fac06fb4e" providerId="ADAL" clId="{446777A4-BD7D-4BAF-A197-1598180C008E}" dt="2022-05-18T09:13:13.317" v="221"/>
          <ac:spMkLst>
            <pc:docMk/>
            <pc:sldMasterMk cId="921681326" sldId="2147483716"/>
            <ac:spMk id="8" creationId="{D923E7EA-BE69-613B-E9C8-F29772D62DAF}"/>
          </ac:spMkLst>
        </pc:spChg>
        <pc:picChg chg="add">
          <ac:chgData name="13schishti@gmail.com" userId="50d09452-0880-4b95-9789-233fac06fb4e" providerId="ADAL" clId="{446777A4-BD7D-4BAF-A197-1598180C008E}" dt="2022-05-18T09:13:13.317" v="221"/>
          <ac:picMkLst>
            <pc:docMk/>
            <pc:sldMasterMk cId="921681326" sldId="2147483716"/>
            <ac:picMk id="7" creationId="{02969C1C-149B-902E-09E7-AABA377B26B3}"/>
          </ac:picMkLst>
        </pc:picChg>
      </pc:sldMasterChg>
    </pc:docChg>
  </pc:docChgLst>
  <pc:docChgLst>
    <pc:chgData name="Salman Chishti" userId="S::13schishti_gmail.com#ext#@microsoft.onmicrosoft.com::50d09452-0880-4b95-9789-233fac06fb4e" providerId="AD" clId="Web-{3006D15E-BC45-4E08-AB6C-5F791FEE26CA}"/>
    <pc:docChg chg="modSld">
      <pc:chgData name="Salman Chishti" userId="S::13schishti_gmail.com#ext#@microsoft.onmicrosoft.com::50d09452-0880-4b95-9789-233fac06fb4e" providerId="AD" clId="Web-{3006D15E-BC45-4E08-AB6C-5F791FEE26CA}" dt="2022-05-27T16:43:30.331" v="2" actId="1076"/>
      <pc:docMkLst>
        <pc:docMk/>
      </pc:docMkLst>
      <pc:sldChg chg="modSp">
        <pc:chgData name="Salman Chishti" userId="S::13schishti_gmail.com#ext#@microsoft.onmicrosoft.com::50d09452-0880-4b95-9789-233fac06fb4e" providerId="AD" clId="Web-{3006D15E-BC45-4E08-AB6C-5F791FEE26CA}" dt="2022-05-27T16:43:30.331" v="2" actId="1076"/>
        <pc:sldMkLst>
          <pc:docMk/>
          <pc:sldMk cId="2998891305" sldId="258"/>
        </pc:sldMkLst>
        <pc:spChg chg="mod">
          <ac:chgData name="Salman Chishti" userId="S::13schishti_gmail.com#ext#@microsoft.onmicrosoft.com::50d09452-0880-4b95-9789-233fac06fb4e" providerId="AD" clId="Web-{3006D15E-BC45-4E08-AB6C-5F791FEE26CA}" dt="2022-05-27T16:43:30.331" v="2" actId="1076"/>
          <ac:spMkLst>
            <pc:docMk/>
            <pc:sldMk cId="2998891305" sldId="258"/>
            <ac:spMk id="9" creationId="{2D71A653-031B-EC4F-BF9C-BDC36AB7DF36}"/>
          </ac:spMkLst>
        </pc:spChg>
      </pc:sldChg>
    </pc:docChg>
  </pc:docChgLst>
  <pc:docChgLst>
    <pc:chgData name="Bethany Jepchumba" userId="S::bethanycheum@microsoft.com::5b98ecc9-a07f-4709-a743-7c4bbdffe8bf" providerId="AD" clId="Web-{94E75792-1BB5-4C13-BA5A-B21322BB24F1}"/>
    <pc:docChg chg="modSld">
      <pc:chgData name="Bethany Jepchumba" userId="S::bethanycheum@microsoft.com::5b98ecc9-a07f-4709-a743-7c4bbdffe8bf" providerId="AD" clId="Web-{94E75792-1BB5-4C13-BA5A-B21322BB24F1}" dt="2022-05-26T10:20:27.096" v="25" actId="1076"/>
      <pc:docMkLst>
        <pc:docMk/>
      </pc:docMkLst>
      <pc:sldChg chg="modSp">
        <pc:chgData name="Bethany Jepchumba" userId="S::bethanycheum@microsoft.com::5b98ecc9-a07f-4709-a743-7c4bbdffe8bf" providerId="AD" clId="Web-{94E75792-1BB5-4C13-BA5A-B21322BB24F1}" dt="2022-05-26T10:20:27.096" v="25" actId="1076"/>
        <pc:sldMkLst>
          <pc:docMk/>
          <pc:sldMk cId="3294215086" sldId="265"/>
        </pc:sldMkLst>
        <pc:picChg chg="mod">
          <ac:chgData name="Bethany Jepchumba" userId="S::bethanycheum@microsoft.com::5b98ecc9-a07f-4709-a743-7c4bbdffe8bf" providerId="AD" clId="Web-{94E75792-1BB5-4C13-BA5A-B21322BB24F1}" dt="2022-05-26T10:20:27.096" v="25" actId="1076"/>
          <ac:picMkLst>
            <pc:docMk/>
            <pc:sldMk cId="3294215086" sldId="265"/>
            <ac:picMk id="4" creationId="{4313F9B2-4EEC-CA7B-0AFE-117F42DEE768}"/>
          </ac:picMkLst>
        </pc:picChg>
      </pc:sldChg>
      <pc:sldChg chg="addSp delSp modSp">
        <pc:chgData name="Bethany Jepchumba" userId="S::bethanycheum@microsoft.com::5b98ecc9-a07f-4709-a743-7c4bbdffe8bf" providerId="AD" clId="Web-{94E75792-1BB5-4C13-BA5A-B21322BB24F1}" dt="2022-05-26T10:20:20.471" v="24" actId="20577"/>
        <pc:sldMkLst>
          <pc:docMk/>
          <pc:sldMk cId="3965253390" sldId="267"/>
        </pc:sldMkLst>
        <pc:spChg chg="add del">
          <ac:chgData name="Bethany Jepchumba" userId="S::bethanycheum@microsoft.com::5b98ecc9-a07f-4709-a743-7c4bbdffe8bf" providerId="AD" clId="Web-{94E75792-1BB5-4C13-BA5A-B21322BB24F1}" dt="2022-05-26T10:19:46.424" v="5"/>
          <ac:spMkLst>
            <pc:docMk/>
            <pc:sldMk cId="3965253390" sldId="267"/>
            <ac:spMk id="3" creationId="{92DD97B8-571D-C20D-B8B2-E4DA64C27D2A}"/>
          </ac:spMkLst>
        </pc:spChg>
        <pc:spChg chg="del">
          <ac:chgData name="Bethany Jepchumba" userId="S::bethanycheum@microsoft.com::5b98ecc9-a07f-4709-a743-7c4bbdffe8bf" providerId="AD" clId="Web-{94E75792-1BB5-4C13-BA5A-B21322BB24F1}" dt="2022-05-26T10:19:23.142" v="0"/>
          <ac:spMkLst>
            <pc:docMk/>
            <pc:sldMk cId="3965253390" sldId="267"/>
            <ac:spMk id="4" creationId="{F0D86AE9-B703-53D4-C2C2-88A7E0E3273A}"/>
          </ac:spMkLst>
        </pc:spChg>
        <pc:spChg chg="del">
          <ac:chgData name="Bethany Jepchumba" userId="S::bethanycheum@microsoft.com::5b98ecc9-a07f-4709-a743-7c4bbdffe8bf" providerId="AD" clId="Web-{94E75792-1BB5-4C13-BA5A-B21322BB24F1}" dt="2022-05-26T10:19:26.986" v="1"/>
          <ac:spMkLst>
            <pc:docMk/>
            <pc:sldMk cId="3965253390" sldId="267"/>
            <ac:spMk id="5" creationId="{2E58022E-B4DA-F637-63F5-0B7A7E6CF5CF}"/>
          </ac:spMkLst>
        </pc:spChg>
        <pc:spChg chg="del">
          <ac:chgData name="Bethany Jepchumba" userId="S::bethanycheum@microsoft.com::5b98ecc9-a07f-4709-a743-7c4bbdffe8bf" providerId="AD" clId="Web-{94E75792-1BB5-4C13-BA5A-B21322BB24F1}" dt="2022-05-26T10:19:32.361" v="2"/>
          <ac:spMkLst>
            <pc:docMk/>
            <pc:sldMk cId="3965253390" sldId="267"/>
            <ac:spMk id="7" creationId="{C9CCAA03-2A80-A6C9-B042-AD7C60911786}"/>
          </ac:spMkLst>
        </pc:spChg>
        <pc:spChg chg="del">
          <ac:chgData name="Bethany Jepchumba" userId="S::bethanycheum@microsoft.com::5b98ecc9-a07f-4709-a743-7c4bbdffe8bf" providerId="AD" clId="Web-{94E75792-1BB5-4C13-BA5A-B21322BB24F1}" dt="2022-05-26T10:19:35.251" v="3"/>
          <ac:spMkLst>
            <pc:docMk/>
            <pc:sldMk cId="3965253390" sldId="267"/>
            <ac:spMk id="8" creationId="{0B91BE79-51DB-8534-CBB3-4CED4BCB8168}"/>
          </ac:spMkLst>
        </pc:spChg>
        <pc:spChg chg="mod">
          <ac:chgData name="Bethany Jepchumba" userId="S::bethanycheum@microsoft.com::5b98ecc9-a07f-4709-a743-7c4bbdffe8bf" providerId="AD" clId="Web-{94E75792-1BB5-4C13-BA5A-B21322BB24F1}" dt="2022-05-26T10:20:20.471" v="24" actId="20577"/>
          <ac:spMkLst>
            <pc:docMk/>
            <pc:sldMk cId="3965253390" sldId="267"/>
            <ac:spMk id="9" creationId="{B1F944D4-EEB6-5528-FBBC-C4C2E2FF8EF5}"/>
          </ac:spMkLst>
        </pc:spChg>
      </pc:sldChg>
    </pc:docChg>
  </pc:docChgLst>
  <pc:docChgLst>
    <pc:chgData name="Someleze Diko" userId="345de699-f35d-40ff-bb24-ede3ec5039e8" providerId="ADAL" clId="{6010886A-38E1-41C8-AC9F-CA6531AE720B}"/>
    <pc:docChg chg="modSld">
      <pc:chgData name="Someleze Diko" userId="345de699-f35d-40ff-bb24-ede3ec5039e8" providerId="ADAL" clId="{6010886A-38E1-41C8-AC9F-CA6531AE720B}" dt="2022-05-17T19:08:14.538" v="1"/>
      <pc:docMkLst>
        <pc:docMk/>
      </pc:docMkLst>
      <pc:sldChg chg="modSp mod">
        <pc:chgData name="Someleze Diko" userId="345de699-f35d-40ff-bb24-ede3ec5039e8" providerId="ADAL" clId="{6010886A-38E1-41C8-AC9F-CA6531AE720B}" dt="2022-05-17T19:08:14.538" v="1"/>
        <pc:sldMkLst>
          <pc:docMk/>
          <pc:sldMk cId="2998891305" sldId="258"/>
        </pc:sldMkLst>
        <pc:spChg chg="mod">
          <ac:chgData name="Someleze Diko" userId="345de699-f35d-40ff-bb24-ede3ec5039e8" providerId="ADAL" clId="{6010886A-38E1-41C8-AC9F-CA6531AE720B}" dt="2022-05-17T19:08:14.538" v="1"/>
          <ac:spMkLst>
            <pc:docMk/>
            <pc:sldMk cId="2998891305" sldId="258"/>
            <ac:spMk id="7" creationId="{768FE562-15EF-7747-BAD0-72235F3CB99A}"/>
          </ac:spMkLst>
        </pc:spChg>
        <pc:picChg chg="mod">
          <ac:chgData name="Someleze Diko" userId="345de699-f35d-40ff-bb24-ede3ec5039e8" providerId="ADAL" clId="{6010886A-38E1-41C8-AC9F-CA6531AE720B}" dt="2022-05-17T19:07:45.456" v="0" actId="14826"/>
          <ac:picMkLst>
            <pc:docMk/>
            <pc:sldMk cId="2998891305" sldId="258"/>
            <ac:picMk id="8" creationId="{A3D083D5-E8B6-9244-821A-ECCF50DD792A}"/>
          </ac:picMkLst>
        </pc:picChg>
      </pc:sldChg>
    </pc:docChg>
  </pc:docChgLst>
</pc:chgInfo>
</file>

<file path=ppt/media/image1.png>
</file>

<file path=ppt/media/image10.jpg>
</file>

<file path=ppt/media/image11.jpg>
</file>

<file path=ppt/media/image12.jpg>
</file>

<file path=ppt/media/image13.jpeg>
</file>

<file path=ppt/media/image14.jpg>
</file>

<file path=ppt/media/image15.png>
</file>

<file path=ppt/media/image2.png>
</file>

<file path=ppt/media/image3.svg>
</file>

<file path=ppt/media/image4.jpg>
</file>

<file path=ppt/media/image5.jpe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82964-080C-4DDD-A092-64A5920A759D}" type="datetimeFigureOut">
              <a:t>5/27/22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BBA11E-F88F-4B68-848E-A37BCECC34F9}" type="slidenum"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799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&lt;insert pictures from the event here instead&gt;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BBA11E-F88F-4B68-848E-A37BCECC34F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2526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 Speaker | Backgroun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894" y="504975"/>
            <a:ext cx="3228675" cy="1119431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55F6B6-CA99-F34C-BFBD-F01C3E063E17}"/>
              </a:ext>
            </a:extLst>
          </p:cNvPr>
          <p:cNvCxnSpPr>
            <a:cxnSpLocks/>
          </p:cNvCxnSpPr>
          <p:nvPr userDrawn="1"/>
        </p:nvCxnSpPr>
        <p:spPr>
          <a:xfrm>
            <a:off x="547688" y="3963175"/>
            <a:ext cx="5262808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9">
            <a:extLst>
              <a:ext uri="{FF2B5EF4-FFF2-40B4-BE49-F238E27FC236}">
                <a16:creationId xmlns:a16="http://schemas.microsoft.com/office/drawing/2014/main" id="{77A389FF-A330-9748-A2B2-AA38AA92BD3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88" y="4217033"/>
            <a:ext cx="5455079" cy="528579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| Time |</a:t>
            </a:r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9F0FD163-5A7A-2B44-81F0-FF7032DD901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688" y="4772588"/>
            <a:ext cx="4110809" cy="528579"/>
          </a:xfrm>
        </p:spPr>
        <p:txBody>
          <a:bodyPr/>
          <a:lstStyle>
            <a:lvl1pPr marL="0" indent="0">
              <a:buNone/>
              <a:defRPr>
                <a:solidFill>
                  <a:srgbClr val="D59DFF"/>
                </a:solidFill>
              </a:defRPr>
            </a:lvl1pPr>
          </a:lstStyle>
          <a:p>
            <a:pPr lvl="0"/>
            <a:r>
              <a:rPr lang="en-US"/>
              <a:t>Livestream event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1DB3207-BBB5-1347-90FD-9B641CA6FC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9" y="2400841"/>
            <a:ext cx="5885385" cy="132556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</a:t>
            </a:r>
            <a:br>
              <a:rPr lang="en-US"/>
            </a:br>
            <a:r>
              <a:rPr lang="en-US"/>
              <a:t>Event</a:t>
            </a:r>
          </a:p>
        </p:txBody>
      </p:sp>
    </p:spTree>
    <p:extLst>
      <p:ext uri="{BB962C8B-B14F-4D97-AF65-F5344CB8AC3E}">
        <p14:creationId xmlns:p14="http://schemas.microsoft.com/office/powerpoint/2010/main" val="1840714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809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9328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015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8017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79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08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Speaker | Backgroun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9D74-8A74-714A-ACFB-2172CBD0AE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1108" y="434182"/>
            <a:ext cx="676058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</a:t>
            </a:r>
            <a:br>
              <a:rPr lang="en-US"/>
            </a:br>
            <a:r>
              <a:rPr lang="en-US"/>
              <a:t>Event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894" y="504975"/>
            <a:ext cx="3228675" cy="1119431"/>
          </a:xfrm>
          <a:prstGeom prst="rect">
            <a:avLst/>
          </a:prstGeom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839ECD1-453C-CD44-ABE1-912A11FBD59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7689" y="3425512"/>
            <a:ext cx="2184961" cy="2184961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BD2B25-E34B-6E4B-BB07-E7FE7F04348F}"/>
              </a:ext>
            </a:extLst>
          </p:cNvPr>
          <p:cNvCxnSpPr>
            <a:cxnSpLocks/>
          </p:cNvCxnSpPr>
          <p:nvPr userDrawn="1"/>
        </p:nvCxnSpPr>
        <p:spPr>
          <a:xfrm>
            <a:off x="547689" y="2123617"/>
            <a:ext cx="6544915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1D23ED-9096-D24C-8E93-2BBA91E59135}"/>
              </a:ext>
            </a:extLst>
          </p:cNvPr>
          <p:cNvCxnSpPr/>
          <p:nvPr userDrawn="1"/>
        </p:nvCxnSpPr>
        <p:spPr>
          <a:xfrm>
            <a:off x="4098663" y="409467"/>
            <a:ext cx="0" cy="1404742"/>
          </a:xfrm>
          <a:prstGeom prst="line">
            <a:avLst/>
          </a:prstGeom>
          <a:ln w="19050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9">
            <a:extLst>
              <a:ext uri="{FF2B5EF4-FFF2-40B4-BE49-F238E27FC236}">
                <a16:creationId xmlns:a16="http://schemas.microsoft.com/office/drawing/2014/main" id="{FE1CDDE0-D6C0-BA4E-B6FB-2CEF10067A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87" y="2466592"/>
            <a:ext cx="6982666" cy="95891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| Time |</a:t>
            </a:r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3D7769BC-0B56-9C49-B963-E6ECE44785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1340" y="3400250"/>
            <a:ext cx="3518703" cy="72738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D68187EC-AA0A-9F4F-A9B6-C9B0FB1DC3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1340" y="3862830"/>
            <a:ext cx="3518703" cy="72738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22953835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Speakers | Backgroun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9D74-8A74-714A-ACFB-2172CBD0AE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1108" y="434182"/>
            <a:ext cx="676058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</a:t>
            </a:r>
            <a:br>
              <a:rPr lang="en-US"/>
            </a:br>
            <a:r>
              <a:rPr lang="en-US"/>
              <a:t>Event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894" y="504975"/>
            <a:ext cx="3228675" cy="1119431"/>
          </a:xfrm>
          <a:prstGeom prst="rect">
            <a:avLst/>
          </a:prstGeom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839ECD1-453C-CD44-ABE1-912A11FBD59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7689" y="3570463"/>
            <a:ext cx="1948377" cy="194837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1D23ED-9096-D24C-8E93-2BBA91E59135}"/>
              </a:ext>
            </a:extLst>
          </p:cNvPr>
          <p:cNvCxnSpPr/>
          <p:nvPr userDrawn="1"/>
        </p:nvCxnSpPr>
        <p:spPr>
          <a:xfrm>
            <a:off x="4098663" y="409467"/>
            <a:ext cx="0" cy="1404742"/>
          </a:xfrm>
          <a:prstGeom prst="line">
            <a:avLst/>
          </a:prstGeom>
          <a:ln w="19050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950B97A6-A179-C34E-9CBC-59353079AB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0107" y="572844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CA94F5A5-E643-3545-A1DF-BFC7362915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0107" y="607261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1DD4E25B-FF21-504A-ACA6-34B9ADA4BD1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22518" y="3573294"/>
            <a:ext cx="1948377" cy="194837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48F4E7AB-A5F8-E745-8BB1-AB29EB4EC4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25695" y="572844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1EDE85E3-C1A8-4F4E-89E0-7707101CEB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125695" y="607261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548A6A2-0E8C-DF48-9D39-FA13C70CFF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87" y="2466592"/>
            <a:ext cx="6982666" cy="95891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| Time |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B5A7BC-A977-3D38-97EC-9B5A4A580139}"/>
              </a:ext>
            </a:extLst>
          </p:cNvPr>
          <p:cNvCxnSpPr>
            <a:cxnSpLocks/>
          </p:cNvCxnSpPr>
          <p:nvPr userDrawn="1"/>
        </p:nvCxnSpPr>
        <p:spPr>
          <a:xfrm>
            <a:off x="547689" y="2123617"/>
            <a:ext cx="6544915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8621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0 Speaker | Backgroun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894" y="504975"/>
            <a:ext cx="3228675" cy="1119431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855F6B6-CA99-F34C-BFBD-F01C3E063E17}"/>
              </a:ext>
            </a:extLst>
          </p:cNvPr>
          <p:cNvCxnSpPr>
            <a:cxnSpLocks/>
          </p:cNvCxnSpPr>
          <p:nvPr userDrawn="1"/>
        </p:nvCxnSpPr>
        <p:spPr>
          <a:xfrm>
            <a:off x="547688" y="3963175"/>
            <a:ext cx="5262808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9">
            <a:extLst>
              <a:ext uri="{FF2B5EF4-FFF2-40B4-BE49-F238E27FC236}">
                <a16:creationId xmlns:a16="http://schemas.microsoft.com/office/drawing/2014/main" id="{77A389FF-A330-9748-A2B2-AA38AA92BD3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88" y="4217033"/>
            <a:ext cx="5455079" cy="528579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| Time |</a:t>
            </a:r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9F0FD163-5A7A-2B44-81F0-FF7032DD901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47688" y="4772588"/>
            <a:ext cx="4110809" cy="528579"/>
          </a:xfrm>
        </p:spPr>
        <p:txBody>
          <a:bodyPr/>
          <a:lstStyle>
            <a:lvl1pPr marL="0" indent="0">
              <a:buNone/>
              <a:defRPr>
                <a:solidFill>
                  <a:srgbClr val="D59DFF"/>
                </a:solidFill>
              </a:defRPr>
            </a:lvl1pPr>
          </a:lstStyle>
          <a:p>
            <a:pPr lvl="0"/>
            <a:r>
              <a:rPr lang="en-US"/>
              <a:t>Livestream event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01DB3207-BBB5-1347-90FD-9B641CA6FC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9" y="2400841"/>
            <a:ext cx="5885385" cy="1325563"/>
          </a:xfrm>
        </p:spPr>
        <p:txBody>
          <a:bodyPr anchor="b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</a:t>
            </a:r>
            <a:br>
              <a:rPr lang="en-US"/>
            </a:br>
            <a:r>
              <a:rPr lang="en-US"/>
              <a:t>Event</a:t>
            </a:r>
          </a:p>
        </p:txBody>
      </p:sp>
    </p:spTree>
    <p:extLst>
      <p:ext uri="{BB962C8B-B14F-4D97-AF65-F5344CB8AC3E}">
        <p14:creationId xmlns:p14="http://schemas.microsoft.com/office/powerpoint/2010/main" val="26142119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One Speaker | Backgroun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9D74-8A74-714A-ACFB-2172CBD0AE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1108" y="434182"/>
            <a:ext cx="676058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</a:t>
            </a:r>
            <a:br>
              <a:rPr lang="en-US"/>
            </a:br>
            <a:r>
              <a:rPr lang="en-US"/>
              <a:t>Event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894" y="504975"/>
            <a:ext cx="3228675" cy="1119431"/>
          </a:xfrm>
          <a:prstGeom prst="rect">
            <a:avLst/>
          </a:prstGeom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839ECD1-453C-CD44-ABE1-912A11FBD59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7689" y="3425512"/>
            <a:ext cx="2184961" cy="2184961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BD2B25-E34B-6E4B-BB07-E7FE7F04348F}"/>
              </a:ext>
            </a:extLst>
          </p:cNvPr>
          <p:cNvCxnSpPr>
            <a:cxnSpLocks/>
          </p:cNvCxnSpPr>
          <p:nvPr userDrawn="1"/>
        </p:nvCxnSpPr>
        <p:spPr>
          <a:xfrm>
            <a:off x="547689" y="2123617"/>
            <a:ext cx="6544915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1D23ED-9096-D24C-8E93-2BBA91E59135}"/>
              </a:ext>
            </a:extLst>
          </p:cNvPr>
          <p:cNvCxnSpPr/>
          <p:nvPr userDrawn="1"/>
        </p:nvCxnSpPr>
        <p:spPr>
          <a:xfrm>
            <a:off x="4098663" y="409467"/>
            <a:ext cx="0" cy="1404742"/>
          </a:xfrm>
          <a:prstGeom prst="line">
            <a:avLst/>
          </a:prstGeom>
          <a:ln w="19050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9">
            <a:extLst>
              <a:ext uri="{FF2B5EF4-FFF2-40B4-BE49-F238E27FC236}">
                <a16:creationId xmlns:a16="http://schemas.microsoft.com/office/drawing/2014/main" id="{FE1CDDE0-D6C0-BA4E-B6FB-2CEF10067A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87" y="2466592"/>
            <a:ext cx="6982666" cy="95891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| Time |</a:t>
            </a:r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3D7769BC-0B56-9C49-B963-E6ECE44785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1340" y="3400250"/>
            <a:ext cx="3518703" cy="72738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D68187EC-AA0A-9F4F-A9B6-C9B0FB1DC3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1340" y="3862830"/>
            <a:ext cx="3518703" cy="72738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1559979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Speaker | Backgroun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9D74-8A74-714A-ACFB-2172CBD0AE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1108" y="434182"/>
            <a:ext cx="676058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</a:t>
            </a:r>
            <a:br>
              <a:rPr lang="en-US"/>
            </a:br>
            <a:r>
              <a:rPr lang="en-US"/>
              <a:t>Event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894" y="504975"/>
            <a:ext cx="3228675" cy="1119431"/>
          </a:xfrm>
          <a:prstGeom prst="rect">
            <a:avLst/>
          </a:prstGeom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839ECD1-453C-CD44-ABE1-912A11FBD59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7689" y="3425512"/>
            <a:ext cx="2184961" cy="2184961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8BD2B25-E34B-6E4B-BB07-E7FE7F04348F}"/>
              </a:ext>
            </a:extLst>
          </p:cNvPr>
          <p:cNvCxnSpPr>
            <a:cxnSpLocks/>
          </p:cNvCxnSpPr>
          <p:nvPr userDrawn="1"/>
        </p:nvCxnSpPr>
        <p:spPr>
          <a:xfrm>
            <a:off x="547689" y="2123617"/>
            <a:ext cx="6544915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1D23ED-9096-D24C-8E93-2BBA91E59135}"/>
              </a:ext>
            </a:extLst>
          </p:cNvPr>
          <p:cNvCxnSpPr/>
          <p:nvPr userDrawn="1"/>
        </p:nvCxnSpPr>
        <p:spPr>
          <a:xfrm>
            <a:off x="4098663" y="409467"/>
            <a:ext cx="0" cy="1404742"/>
          </a:xfrm>
          <a:prstGeom prst="line">
            <a:avLst/>
          </a:prstGeom>
          <a:ln w="19050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9">
            <a:extLst>
              <a:ext uri="{FF2B5EF4-FFF2-40B4-BE49-F238E27FC236}">
                <a16:creationId xmlns:a16="http://schemas.microsoft.com/office/drawing/2014/main" id="{FE1CDDE0-D6C0-BA4E-B6FB-2CEF10067A3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87" y="2466592"/>
            <a:ext cx="6982666" cy="95891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| Time |</a:t>
            </a:r>
          </a:p>
        </p:txBody>
      </p:sp>
      <p:sp>
        <p:nvSpPr>
          <p:cNvPr id="12" name="Text Placeholder 19">
            <a:extLst>
              <a:ext uri="{FF2B5EF4-FFF2-40B4-BE49-F238E27FC236}">
                <a16:creationId xmlns:a16="http://schemas.microsoft.com/office/drawing/2014/main" id="{3D7769BC-0B56-9C49-B963-E6ECE44785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871340" y="3400250"/>
            <a:ext cx="3518703" cy="727380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14" name="Text Placeholder 19">
            <a:extLst>
              <a:ext uri="{FF2B5EF4-FFF2-40B4-BE49-F238E27FC236}">
                <a16:creationId xmlns:a16="http://schemas.microsoft.com/office/drawing/2014/main" id="{D68187EC-AA0A-9F4F-A9B6-C9B0FB1DC3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71340" y="3862830"/>
            <a:ext cx="3518703" cy="72738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val="41686409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Speakers | Backgroun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9D74-8A74-714A-ACFB-2172CBD0AE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1108" y="434182"/>
            <a:ext cx="676058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</a:t>
            </a:r>
            <a:br>
              <a:rPr lang="en-US"/>
            </a:br>
            <a:r>
              <a:rPr lang="en-US"/>
              <a:t>Event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894" y="504975"/>
            <a:ext cx="3228675" cy="111943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1D23ED-9096-D24C-8E93-2BBA91E59135}"/>
              </a:ext>
            </a:extLst>
          </p:cNvPr>
          <p:cNvCxnSpPr/>
          <p:nvPr userDrawn="1"/>
        </p:nvCxnSpPr>
        <p:spPr>
          <a:xfrm>
            <a:off x="4098663" y="409467"/>
            <a:ext cx="0" cy="1404742"/>
          </a:xfrm>
          <a:prstGeom prst="line">
            <a:avLst/>
          </a:prstGeom>
          <a:ln w="19050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548A6A2-0E8C-DF48-9D39-FA13C70CFF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87" y="2466592"/>
            <a:ext cx="6982666" cy="95891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| Time |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B5A7BC-A977-3D38-97EC-9B5A4A580139}"/>
              </a:ext>
            </a:extLst>
          </p:cNvPr>
          <p:cNvCxnSpPr>
            <a:cxnSpLocks/>
          </p:cNvCxnSpPr>
          <p:nvPr userDrawn="1"/>
        </p:nvCxnSpPr>
        <p:spPr>
          <a:xfrm>
            <a:off x="547689" y="2123617"/>
            <a:ext cx="6544915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01805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Speakers | Background 1">
    <p:bg>
      <p:bgPr>
        <a:solidFill>
          <a:schemeClr val="bg1">
            <a:alpha val="1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9D74-8A74-714A-ACFB-2172CBD0AE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1108" y="434182"/>
            <a:ext cx="676058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</a:t>
            </a:r>
            <a:br>
              <a:rPr lang="en-US"/>
            </a:br>
            <a:r>
              <a:rPr lang="en-US"/>
              <a:t>Event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894" y="504975"/>
            <a:ext cx="3228675" cy="111943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1D23ED-9096-D24C-8E93-2BBA91E59135}"/>
              </a:ext>
            </a:extLst>
          </p:cNvPr>
          <p:cNvCxnSpPr/>
          <p:nvPr userDrawn="1"/>
        </p:nvCxnSpPr>
        <p:spPr>
          <a:xfrm>
            <a:off x="4098663" y="409467"/>
            <a:ext cx="0" cy="1404742"/>
          </a:xfrm>
          <a:prstGeom prst="line">
            <a:avLst/>
          </a:prstGeom>
          <a:ln w="19050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548A6A2-0E8C-DF48-9D39-FA13C70CFF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87" y="2466592"/>
            <a:ext cx="6982666" cy="95891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| Time |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B5A7BC-A977-3D38-97EC-9B5A4A580139}"/>
              </a:ext>
            </a:extLst>
          </p:cNvPr>
          <p:cNvCxnSpPr>
            <a:cxnSpLocks/>
          </p:cNvCxnSpPr>
          <p:nvPr userDrawn="1"/>
        </p:nvCxnSpPr>
        <p:spPr>
          <a:xfrm>
            <a:off x="547689" y="2123617"/>
            <a:ext cx="6544915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DFAAE4F-79D8-3CFA-557F-4C30E39FBAB9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7689" y="3608542"/>
            <a:ext cx="1783619" cy="178361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C736DCF8-2B96-F09C-194A-CA1A90A9F60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2872" y="5481955"/>
            <a:ext cx="1845404" cy="80949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</a:t>
            </a:r>
            <a:br>
              <a:rPr lang="en-US"/>
            </a:br>
            <a:r>
              <a:rPr lang="en-US"/>
              <a:t>Name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CE049B53-1916-7EB2-B0C2-50AA091DBD9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872" y="6076303"/>
            <a:ext cx="1845404" cy="372752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Picture Placeholder 12">
            <a:extLst>
              <a:ext uri="{FF2B5EF4-FFF2-40B4-BE49-F238E27FC236}">
                <a16:creationId xmlns:a16="http://schemas.microsoft.com/office/drawing/2014/main" id="{9C412CC6-1C26-52DC-36AC-69B0D6E7F31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501801" y="3608542"/>
            <a:ext cx="1783619" cy="178361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sp>
        <p:nvSpPr>
          <p:cNvPr id="26" name="Picture Placeholder 12">
            <a:extLst>
              <a:ext uri="{FF2B5EF4-FFF2-40B4-BE49-F238E27FC236}">
                <a16:creationId xmlns:a16="http://schemas.microsoft.com/office/drawing/2014/main" id="{BCA7808D-6834-69A0-60DD-CA60CF12A4EC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455913" y="3608542"/>
            <a:ext cx="1783619" cy="178361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D081A751-9EB2-DE69-A187-4F13DC373B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00767" y="5481955"/>
            <a:ext cx="1845404" cy="80949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</a:t>
            </a:r>
            <a:br>
              <a:rPr lang="en-US"/>
            </a:br>
            <a:r>
              <a:rPr lang="en-US"/>
              <a:t>Name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33515760-2CC8-D144-B3A7-927F8F06907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00767" y="6076303"/>
            <a:ext cx="1845404" cy="372752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593384AE-AD63-A323-7473-F8763B99A5E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58659" y="5481955"/>
            <a:ext cx="1845404" cy="80949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</a:t>
            </a:r>
            <a:br>
              <a:rPr lang="en-US"/>
            </a:br>
            <a:r>
              <a:rPr lang="en-US"/>
              <a:t>Name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03C03167-2434-C9F2-D481-F4EACF482B5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58659" y="6076303"/>
            <a:ext cx="1845404" cy="372752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95537670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wo Speakers | Backgroun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9D74-8A74-714A-ACFB-2172CBD0AE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1108" y="434182"/>
            <a:ext cx="676058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</a:t>
            </a:r>
            <a:br>
              <a:rPr lang="en-US"/>
            </a:br>
            <a:r>
              <a:rPr lang="en-US"/>
              <a:t>Event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894" y="504975"/>
            <a:ext cx="3228675" cy="1119431"/>
          </a:xfrm>
          <a:prstGeom prst="rect">
            <a:avLst/>
          </a:prstGeom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839ECD1-453C-CD44-ABE1-912A11FBD59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7689" y="3570463"/>
            <a:ext cx="1948377" cy="194837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1D23ED-9096-D24C-8E93-2BBA91E59135}"/>
              </a:ext>
            </a:extLst>
          </p:cNvPr>
          <p:cNvCxnSpPr/>
          <p:nvPr userDrawn="1"/>
        </p:nvCxnSpPr>
        <p:spPr>
          <a:xfrm>
            <a:off x="4098663" y="409467"/>
            <a:ext cx="0" cy="1404742"/>
          </a:xfrm>
          <a:prstGeom prst="line">
            <a:avLst/>
          </a:prstGeom>
          <a:ln w="19050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950B97A6-A179-C34E-9CBC-59353079AB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0107" y="572844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CA94F5A5-E643-3545-A1DF-BFC7362915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0107" y="607261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1DD4E25B-FF21-504A-ACA6-34B9ADA4BD1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22518" y="3573294"/>
            <a:ext cx="1948377" cy="194837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48F4E7AB-A5F8-E745-8BB1-AB29EB4EC4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25695" y="572844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1EDE85E3-C1A8-4F4E-89E0-7707101CEB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125695" y="607261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548A6A2-0E8C-DF48-9D39-FA13C70CFF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87" y="2466592"/>
            <a:ext cx="6982666" cy="95891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| Time |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B5A7BC-A977-3D38-97EC-9B5A4A580139}"/>
              </a:ext>
            </a:extLst>
          </p:cNvPr>
          <p:cNvCxnSpPr>
            <a:cxnSpLocks/>
          </p:cNvCxnSpPr>
          <p:nvPr userDrawn="1"/>
        </p:nvCxnSpPr>
        <p:spPr>
          <a:xfrm>
            <a:off x="547689" y="2123617"/>
            <a:ext cx="6544915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678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peakers | Backgroun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9D74-8A74-714A-ACFB-2172CBD0AE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1108" y="434182"/>
            <a:ext cx="676058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</a:t>
            </a:r>
            <a:br>
              <a:rPr lang="en-US"/>
            </a:br>
            <a:r>
              <a:rPr lang="en-US"/>
              <a:t>Event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894" y="504975"/>
            <a:ext cx="3228675" cy="1119431"/>
          </a:xfrm>
          <a:prstGeom prst="rect">
            <a:avLst/>
          </a:prstGeom>
        </p:spPr>
      </p:pic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839ECD1-453C-CD44-ABE1-912A11FBD592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7689" y="3570463"/>
            <a:ext cx="1948377" cy="194837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1D23ED-9096-D24C-8E93-2BBA91E59135}"/>
              </a:ext>
            </a:extLst>
          </p:cNvPr>
          <p:cNvCxnSpPr/>
          <p:nvPr userDrawn="1"/>
        </p:nvCxnSpPr>
        <p:spPr>
          <a:xfrm>
            <a:off x="4098663" y="409467"/>
            <a:ext cx="0" cy="1404742"/>
          </a:xfrm>
          <a:prstGeom prst="line">
            <a:avLst/>
          </a:prstGeom>
          <a:ln w="19050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950B97A6-A179-C34E-9CBC-59353079AB8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0107" y="572844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CA94F5A5-E643-3545-A1DF-BFC7362915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0107" y="607261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1DD4E25B-FF21-504A-ACA6-34B9ADA4BD1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222518" y="3573294"/>
            <a:ext cx="1948377" cy="1948377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sp>
        <p:nvSpPr>
          <p:cNvPr id="19" name="Text Placeholder 19">
            <a:extLst>
              <a:ext uri="{FF2B5EF4-FFF2-40B4-BE49-F238E27FC236}">
                <a16:creationId xmlns:a16="http://schemas.microsoft.com/office/drawing/2014/main" id="{48F4E7AB-A5F8-E745-8BB1-AB29EB4EC44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125695" y="572844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1EDE85E3-C1A8-4F4E-89E0-7707101CEB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125695" y="6072614"/>
            <a:ext cx="2768106" cy="392654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548A6A2-0E8C-DF48-9D39-FA13C70CFF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87" y="2466592"/>
            <a:ext cx="6982666" cy="95891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| Time |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B5A7BC-A977-3D38-97EC-9B5A4A580139}"/>
              </a:ext>
            </a:extLst>
          </p:cNvPr>
          <p:cNvCxnSpPr>
            <a:cxnSpLocks/>
          </p:cNvCxnSpPr>
          <p:nvPr userDrawn="1"/>
        </p:nvCxnSpPr>
        <p:spPr>
          <a:xfrm>
            <a:off x="547689" y="2123617"/>
            <a:ext cx="6544915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6858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Speakers | Backgroun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9D74-8A74-714A-ACFB-2172CBD0AE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1108" y="434182"/>
            <a:ext cx="6760585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Title of </a:t>
            </a:r>
            <a:br>
              <a:rPr lang="en-US"/>
            </a:br>
            <a:r>
              <a:rPr lang="en-US"/>
              <a:t>Event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AB9FC5D-CCCA-0A42-8F64-735918F6CFA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894" y="504975"/>
            <a:ext cx="3228675" cy="1119431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C1D23ED-9096-D24C-8E93-2BBA91E59135}"/>
              </a:ext>
            </a:extLst>
          </p:cNvPr>
          <p:cNvCxnSpPr/>
          <p:nvPr userDrawn="1"/>
        </p:nvCxnSpPr>
        <p:spPr>
          <a:xfrm>
            <a:off x="4098663" y="409467"/>
            <a:ext cx="0" cy="1404742"/>
          </a:xfrm>
          <a:prstGeom prst="line">
            <a:avLst/>
          </a:prstGeom>
          <a:ln w="19050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7548A6A2-0E8C-DF48-9D39-FA13C70CFF3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47687" y="2466592"/>
            <a:ext cx="6982666" cy="95891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Date | Time |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B5A7BC-A977-3D38-97EC-9B5A4A580139}"/>
              </a:ext>
            </a:extLst>
          </p:cNvPr>
          <p:cNvCxnSpPr>
            <a:cxnSpLocks/>
          </p:cNvCxnSpPr>
          <p:nvPr userDrawn="1"/>
        </p:nvCxnSpPr>
        <p:spPr>
          <a:xfrm>
            <a:off x="547689" y="2123617"/>
            <a:ext cx="6544915" cy="0"/>
          </a:xfrm>
          <a:prstGeom prst="line">
            <a:avLst/>
          </a:prstGeom>
          <a:ln w="28575">
            <a:solidFill>
              <a:srgbClr val="50E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1E5C7BEC-F3A2-C2F9-496A-C8924D90656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47689" y="3608542"/>
            <a:ext cx="1783619" cy="178361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sp>
        <p:nvSpPr>
          <p:cNvPr id="18" name="Text Placeholder 19">
            <a:extLst>
              <a:ext uri="{FF2B5EF4-FFF2-40B4-BE49-F238E27FC236}">
                <a16:creationId xmlns:a16="http://schemas.microsoft.com/office/drawing/2014/main" id="{C555CF78-CEBE-2CB0-69B7-7CF6E6AD14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2872" y="5481955"/>
            <a:ext cx="1845404" cy="80949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</a:t>
            </a:r>
            <a:br>
              <a:rPr lang="en-US"/>
            </a:br>
            <a:r>
              <a:rPr lang="en-US"/>
              <a:t>Name</a:t>
            </a: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5B4C276F-4CDC-05A5-D31A-483A3FEDB07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2872" y="6076303"/>
            <a:ext cx="1845404" cy="372752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5" name="Picture Placeholder 12">
            <a:extLst>
              <a:ext uri="{FF2B5EF4-FFF2-40B4-BE49-F238E27FC236}">
                <a16:creationId xmlns:a16="http://schemas.microsoft.com/office/drawing/2014/main" id="{EFF7E58C-49FD-67A1-9A6E-D004B1A6202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501801" y="3608542"/>
            <a:ext cx="1783619" cy="178361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sp>
        <p:nvSpPr>
          <p:cNvPr id="26" name="Picture Placeholder 12">
            <a:extLst>
              <a:ext uri="{FF2B5EF4-FFF2-40B4-BE49-F238E27FC236}">
                <a16:creationId xmlns:a16="http://schemas.microsoft.com/office/drawing/2014/main" id="{8E84D47D-6BE9-3AAC-7A33-57A778073A1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455913" y="3608542"/>
            <a:ext cx="1783619" cy="178361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Speaker Photo</a:t>
            </a:r>
          </a:p>
        </p:txBody>
      </p:sp>
      <p:sp>
        <p:nvSpPr>
          <p:cNvPr id="27" name="Text Placeholder 19">
            <a:extLst>
              <a:ext uri="{FF2B5EF4-FFF2-40B4-BE49-F238E27FC236}">
                <a16:creationId xmlns:a16="http://schemas.microsoft.com/office/drawing/2014/main" id="{EE3AE998-39BA-C393-CC44-9FA146B59AE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00767" y="5481955"/>
            <a:ext cx="1845404" cy="80949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</a:t>
            </a:r>
            <a:br>
              <a:rPr lang="en-US"/>
            </a:br>
            <a:r>
              <a:rPr lang="en-US"/>
              <a:t>Name</a:t>
            </a:r>
          </a:p>
        </p:txBody>
      </p:sp>
      <p:sp>
        <p:nvSpPr>
          <p:cNvPr id="28" name="Text Placeholder 19">
            <a:extLst>
              <a:ext uri="{FF2B5EF4-FFF2-40B4-BE49-F238E27FC236}">
                <a16:creationId xmlns:a16="http://schemas.microsoft.com/office/drawing/2014/main" id="{3F3E9DCF-83E8-125D-6652-D91C40A1A71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400767" y="6076303"/>
            <a:ext cx="1845404" cy="372752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9" name="Text Placeholder 19">
            <a:extLst>
              <a:ext uri="{FF2B5EF4-FFF2-40B4-BE49-F238E27FC236}">
                <a16:creationId xmlns:a16="http://schemas.microsoft.com/office/drawing/2014/main" id="{C1E5B12D-3FE4-37A3-E2FE-C16AD312EB9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358659" y="5481955"/>
            <a:ext cx="1845404" cy="80949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Speaker </a:t>
            </a:r>
            <a:br>
              <a:rPr lang="en-US"/>
            </a:br>
            <a:r>
              <a:rPr lang="en-US"/>
              <a:t>Name</a:t>
            </a:r>
          </a:p>
        </p:txBody>
      </p:sp>
      <p:sp>
        <p:nvSpPr>
          <p:cNvPr id="30" name="Text Placeholder 19">
            <a:extLst>
              <a:ext uri="{FF2B5EF4-FFF2-40B4-BE49-F238E27FC236}">
                <a16:creationId xmlns:a16="http://schemas.microsoft.com/office/drawing/2014/main" id="{D0782342-6C2C-D85E-A8F0-8D7DE309920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358659" y="6076303"/>
            <a:ext cx="1845404" cy="372752"/>
          </a:xfrm>
        </p:spPr>
        <p:txBody>
          <a:bodyPr>
            <a:normAutofit/>
          </a:bodyPr>
          <a:lstStyle>
            <a:lvl1pPr marL="0" indent="0">
              <a:buNone/>
              <a:defRPr sz="14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64795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12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571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24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059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632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6.xml"/><Relationship Id="rId16" Type="http://schemas.openxmlformats.org/officeDocument/2006/relationships/slideLayout" Target="../slideLayouts/slideLayout20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14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game&#10;&#10;Description automatically generated with medium confidence">
            <a:extLst>
              <a:ext uri="{FF2B5EF4-FFF2-40B4-BE49-F238E27FC236}">
                <a16:creationId xmlns:a16="http://schemas.microsoft.com/office/drawing/2014/main" id="{A684FB72-B886-A911-73C1-4FC0CAE9F9A1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93" y="0"/>
            <a:ext cx="12190413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6B7E05-AF54-FA4E-80F5-A2FDC62BB1CF}"/>
              </a:ext>
            </a:extLst>
          </p:cNvPr>
          <p:cNvSpPr/>
          <p:nvPr userDrawn="1"/>
        </p:nvSpPr>
        <p:spPr>
          <a:xfrm>
            <a:off x="0" y="-27108"/>
            <a:ext cx="12192000" cy="3726272"/>
          </a:xfrm>
          <a:prstGeom prst="rect">
            <a:avLst/>
          </a:prstGeom>
          <a:gradFill>
            <a:gsLst>
              <a:gs pos="29000">
                <a:schemeClr val="tx1">
                  <a:alpha val="6000"/>
                </a:schemeClr>
              </a:gs>
              <a:gs pos="76000">
                <a:schemeClr val="tx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50"/>
          </a:p>
        </p:txBody>
      </p:sp>
    </p:spTree>
    <p:extLst>
      <p:ext uri="{BB962C8B-B14F-4D97-AF65-F5344CB8AC3E}">
        <p14:creationId xmlns:p14="http://schemas.microsoft.com/office/powerpoint/2010/main" val="3019390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9" r:id="rId4"/>
  </p:sldLayoutIdLst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54" indent="-228554" algn="l" defTabSz="91421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6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771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880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6989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097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4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1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8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67160-6A1D-484D-926D-F5B3EF0AC716}" type="datetimeFigureOut">
              <a:rPr lang="en-US" smtClean="0"/>
              <a:t>5/27/22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516B6-55B6-EB4B-BBD3-7E1FD3D9D8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4607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3" r:id="rId13"/>
    <p:sldLayoutId id="2147483680" r:id="rId14"/>
    <p:sldLayoutId id="2147483681" r:id="rId15"/>
    <p:sldLayoutId id="2147483687" r:id="rId16"/>
    <p:sldLayoutId id="2147483688" r:id="rId17"/>
    <p:sldLayoutId id="214748372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jp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10" Type="http://schemas.openxmlformats.org/officeDocument/2006/relationships/image" Target="../media/image11.jpg"/><Relationship Id="rId4" Type="http://schemas.openxmlformats.org/officeDocument/2006/relationships/image" Target="../media/image5.jpeg"/><Relationship Id="rId9" Type="http://schemas.openxmlformats.org/officeDocument/2006/relationships/image" Target="../media/image1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scuelas.excepcionales.es/2018/05/kahoot-alumnado-sordo.html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learnstudent" TargetMode="External"/><Relationship Id="rId2" Type="http://schemas.openxmlformats.org/officeDocument/2006/relationships/hyperlink" Target="https://github.com/salmanmkc/Microsoft-Build-Student-Developer-Drop-in-day/blob/main/README.md" TargetMode="External"/><Relationship Id="rId1" Type="http://schemas.openxmlformats.org/officeDocument/2006/relationships/slideLayout" Target="../slideLayouts/slideLayout17.xml"/><Relationship Id="rId5" Type="http://schemas.openxmlformats.org/officeDocument/2006/relationships/hyperlink" Target="https://github.com/MicrosoftDocs/devrampup" TargetMode="External"/><Relationship Id="rId4" Type="http://schemas.openxmlformats.org/officeDocument/2006/relationships/hyperlink" Target="https://aka.ms/StudentDeveloperDayChalleng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Students at a graduation ceremony">
            <a:extLst>
              <a:ext uri="{FF2B5EF4-FFF2-40B4-BE49-F238E27FC236}">
                <a16:creationId xmlns:a16="http://schemas.microsoft.com/office/drawing/2014/main" id="{B79D513D-CDA1-BD57-1BC2-C989FEC3D5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85" y="2326810"/>
            <a:ext cx="2400300" cy="1397000"/>
          </a:xfrm>
          <a:prstGeom prst="rect">
            <a:avLst/>
          </a:prstGeom>
        </p:spPr>
      </p:pic>
      <p:pic>
        <p:nvPicPr>
          <p:cNvPr id="8" name="Picture 7" descr="College graduate waving">
            <a:extLst>
              <a:ext uri="{FF2B5EF4-FFF2-40B4-BE49-F238E27FC236}">
                <a16:creationId xmlns:a16="http://schemas.microsoft.com/office/drawing/2014/main" id="{EA8769AB-465B-660F-1186-7DE6C65E17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85" y="3796835"/>
            <a:ext cx="2400300" cy="1576388"/>
          </a:xfrm>
          <a:prstGeom prst="rect">
            <a:avLst/>
          </a:prstGeom>
        </p:spPr>
      </p:pic>
      <p:pic>
        <p:nvPicPr>
          <p:cNvPr id="18" name="Picture 17" descr="Students wearing mortarboards">
            <a:extLst>
              <a:ext uri="{FF2B5EF4-FFF2-40B4-BE49-F238E27FC236}">
                <a16:creationId xmlns:a16="http://schemas.microsoft.com/office/drawing/2014/main" id="{AC84CD93-AADF-4EB7-85E0-E40200C019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85" y="5444660"/>
            <a:ext cx="2400300" cy="1319213"/>
          </a:xfrm>
          <a:prstGeom prst="rect">
            <a:avLst/>
          </a:prstGeom>
        </p:spPr>
      </p:pic>
      <p:pic>
        <p:nvPicPr>
          <p:cNvPr id="12" name="Picture 11" descr="Graduate hugging parent">
            <a:extLst>
              <a:ext uri="{FF2B5EF4-FFF2-40B4-BE49-F238E27FC236}">
                <a16:creationId xmlns:a16="http://schemas.microsoft.com/office/drawing/2014/main" id="{CEC15CCD-E034-4BE8-061B-6A2FB928F2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123" y="2326810"/>
            <a:ext cx="2632075" cy="1730375"/>
          </a:xfrm>
          <a:prstGeom prst="rect">
            <a:avLst/>
          </a:prstGeom>
        </p:spPr>
      </p:pic>
      <p:pic>
        <p:nvPicPr>
          <p:cNvPr id="14" name="Picture 13" descr="College students at graduation">
            <a:extLst>
              <a:ext uri="{FF2B5EF4-FFF2-40B4-BE49-F238E27FC236}">
                <a16:creationId xmlns:a16="http://schemas.microsoft.com/office/drawing/2014/main" id="{0DFD3221-C356-8D65-980B-FD5E609EB9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635" y="2326810"/>
            <a:ext cx="2635250" cy="1730375"/>
          </a:xfrm>
          <a:prstGeom prst="rect">
            <a:avLst/>
          </a:prstGeom>
        </p:spPr>
      </p:pic>
      <p:pic>
        <p:nvPicPr>
          <p:cNvPr id="16" name="Picture 15" descr="Graduates at a university graduation ceremony">
            <a:extLst>
              <a:ext uri="{FF2B5EF4-FFF2-40B4-BE49-F238E27FC236}">
                <a16:creationId xmlns:a16="http://schemas.microsoft.com/office/drawing/2014/main" id="{D43F3164-408B-5591-310C-03673F58B0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6323" y="2326810"/>
            <a:ext cx="2628900" cy="1730375"/>
          </a:xfrm>
          <a:prstGeom prst="rect">
            <a:avLst/>
          </a:prstGeom>
        </p:spPr>
      </p:pic>
      <p:pic>
        <p:nvPicPr>
          <p:cNvPr id="20" name="Picture 19" descr="Students during a graduation ceremony">
            <a:extLst>
              <a:ext uri="{FF2B5EF4-FFF2-40B4-BE49-F238E27FC236}">
                <a16:creationId xmlns:a16="http://schemas.microsoft.com/office/drawing/2014/main" id="{EE129C8F-CB26-68D6-8F30-14F0D3519F1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123" y="4130210"/>
            <a:ext cx="3979863" cy="2633663"/>
          </a:xfrm>
          <a:prstGeom prst="rect">
            <a:avLst/>
          </a:prstGeom>
        </p:spPr>
      </p:pic>
      <p:pic>
        <p:nvPicPr>
          <p:cNvPr id="22" name="Picture 21" descr="Graduates tossing caps into the air">
            <a:extLst>
              <a:ext uri="{FF2B5EF4-FFF2-40B4-BE49-F238E27FC236}">
                <a16:creationId xmlns:a16="http://schemas.microsoft.com/office/drawing/2014/main" id="{3135C121-81E0-2745-7513-E5B8C3D2F9C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5835" y="4130210"/>
            <a:ext cx="3989388" cy="26336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CE1B01-E552-128D-E1CD-92B56224E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3854" y="645663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4800" kern="1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Showcasing you!</a:t>
            </a:r>
          </a:p>
        </p:txBody>
      </p:sp>
    </p:spTree>
    <p:extLst>
      <p:ext uri="{BB962C8B-B14F-4D97-AF65-F5344CB8AC3E}">
        <p14:creationId xmlns:p14="http://schemas.microsoft.com/office/powerpoint/2010/main" val="38033154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68FE562-15EF-7747-BAD0-72235F3CB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chemeClr val="tx1"/>
                </a:solidFill>
                <a:latin typeface="Segoe UI"/>
                <a:cs typeface="Segoe UI"/>
              </a:rPr>
              <a:t>Microsoft Build: Student Developer Drop-In Day</a:t>
            </a:r>
            <a:endParaRPr lang="en-US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FA1ACA6A-207A-DC48-AC37-A31A2DDAED3F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406" y="3429010"/>
            <a:ext cx="1948377" cy="1948377"/>
          </a:xfr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5A6CB507-4305-3B47-B325-906FA572FC5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3269" y="5579651"/>
            <a:ext cx="2768106" cy="39265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Segoe UI"/>
                <a:cs typeface="Segoe UI"/>
              </a:rPr>
              <a:t>Salman Chishti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D71A653-031B-EC4F-BF9C-BDC36AB7DF3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3269" y="5923821"/>
            <a:ext cx="2305119" cy="392654"/>
          </a:xfrm>
        </p:spPr>
        <p:txBody>
          <a:bodyPr>
            <a:normAutofit fontScale="92500" lnSpcReduction="20000"/>
          </a:bodyPr>
          <a:lstStyle/>
          <a:p>
            <a:r>
              <a:rPr lang="en-US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Microsoft Azure &amp; Windows Insider MVP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AA136F5-808F-6C4D-AE4F-F149B03A28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28th May  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10AM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 - </a:t>
            </a:r>
            <a:r>
              <a:rPr lang="en-US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6PM</a:t>
            </a:r>
            <a:r>
              <a:rPr lang="en-US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 </a:t>
            </a:r>
          </a:p>
          <a:p>
            <a:r>
              <a:rPr lang="en-US" dirty="0">
                <a:solidFill>
                  <a:srgbClr val="D59DF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Person Event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4D1FBD04-34F1-2F0C-1EC1-6E64C9175FB1}"/>
              </a:ext>
            </a:extLst>
          </p:cNvPr>
          <p:cNvSpPr txBox="1">
            <a:spLocks/>
          </p:cNvSpPr>
          <p:nvPr/>
        </p:nvSpPr>
        <p:spPr>
          <a:xfrm>
            <a:off x="398155" y="3096569"/>
            <a:ext cx="5455079" cy="52857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21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663" indent="-228554" algn="l" defTabSz="91421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771" indent="-228554" algn="l" defTabSz="91421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880" indent="-228554" algn="l" defTabSz="91421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6989" indent="-228554" algn="l" defTabSz="91421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097" indent="-228554" algn="l" defTabSz="91421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206" indent="-228554" algn="l" defTabSz="91421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314" indent="-228554" algn="l" defTabSz="91421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423" indent="-228554" algn="l" defTabSz="91421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94F932A-9B55-1CA9-221B-95501D23A6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Picture 2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CBE316BF-CCF9-CB4D-9065-9878150611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9228" y="3414434"/>
            <a:ext cx="1948377" cy="1948377"/>
          </a:xfrm>
          <a:prstGeom prst="rect">
            <a:avLst/>
          </a:prstGeom>
        </p:spPr>
      </p:pic>
      <p:sp>
        <p:nvSpPr>
          <p:cNvPr id="11" name="Text Placeholder 13">
            <a:extLst>
              <a:ext uri="{FF2B5EF4-FFF2-40B4-BE49-F238E27FC236}">
                <a16:creationId xmlns:a16="http://schemas.microsoft.com/office/drawing/2014/main" id="{8F568C39-A2CB-AE44-9674-ADF68EB2FED0}"/>
              </a:ext>
            </a:extLst>
          </p:cNvPr>
          <p:cNvSpPr txBox="1">
            <a:spLocks/>
          </p:cNvSpPr>
          <p:nvPr/>
        </p:nvSpPr>
        <p:spPr>
          <a:xfrm>
            <a:off x="3769228" y="5592070"/>
            <a:ext cx="2768106" cy="3926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  <a:latin typeface="Segoe UI"/>
                <a:cs typeface="Segoe UI"/>
              </a:rPr>
              <a:t>Chris </a:t>
            </a:r>
            <a:r>
              <a:rPr lang="en-US" dirty="0" err="1">
                <a:solidFill>
                  <a:schemeClr val="tx1"/>
                </a:solidFill>
                <a:latin typeface="Segoe UI"/>
                <a:cs typeface="Segoe UI"/>
              </a:rPr>
              <a:t>Noring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759A8E7F-7162-2649-8F93-2BAB5E63A251}"/>
              </a:ext>
            </a:extLst>
          </p:cNvPr>
          <p:cNvSpPr txBox="1">
            <a:spLocks/>
          </p:cNvSpPr>
          <p:nvPr/>
        </p:nvSpPr>
        <p:spPr>
          <a:xfrm>
            <a:off x="3769228" y="5923821"/>
            <a:ext cx="2305119" cy="39265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Microsoft Senior Cloud Advocate Lead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312A6B-7FE9-E443-B448-836CA8B446E1}"/>
              </a:ext>
            </a:extLst>
          </p:cNvPr>
          <p:cNvSpPr txBox="1"/>
          <p:nvPr/>
        </p:nvSpPr>
        <p:spPr>
          <a:xfrm>
            <a:off x="9724901" y="6316475"/>
            <a:ext cx="2361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</a:t>
            </a:r>
            <a:r>
              <a:rPr lang="en-US" dirty="0" err="1">
                <a:solidFill>
                  <a:schemeClr val="tx1"/>
                </a:solidFill>
              </a:rPr>
              <a:t>ka.ms</a:t>
            </a:r>
            <a:r>
              <a:rPr lang="en-US" dirty="0">
                <a:solidFill>
                  <a:schemeClr val="tx1"/>
                </a:solidFill>
              </a:rPr>
              <a:t>/student-hub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891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77F8D-E861-0F60-5733-02D8DDF62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508" y="207411"/>
            <a:ext cx="8839404" cy="1325563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</a:rPr>
              <a:t>Potential time for another quiz</a:t>
            </a:r>
          </a:p>
        </p:txBody>
      </p:sp>
      <p:pic>
        <p:nvPicPr>
          <p:cNvPr id="4" name="Picture 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4313F9B2-4EEC-CA7B-0AFE-117F42DEE7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4282" y="1366544"/>
            <a:ext cx="9005011" cy="50653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94215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B0927-994D-E343-9EF9-897932FB7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Student hub landing page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A6D1178-A47A-004D-88A0-79712DB1AC5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0107" y="2478314"/>
            <a:ext cx="5448300" cy="2316423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Your number one place to:</a:t>
            </a:r>
          </a:p>
          <a:p>
            <a:pPr marL="342900" indent="-342900">
              <a:buFontTx/>
              <a:buChar char="-"/>
            </a:pPr>
            <a:r>
              <a:rPr lang="en-US" b="1" dirty="0">
                <a:solidFill>
                  <a:schemeClr val="tx1"/>
                </a:solidFill>
              </a:rPr>
              <a:t>Skill up</a:t>
            </a:r>
            <a:r>
              <a:rPr lang="en-US" dirty="0">
                <a:solidFill>
                  <a:schemeClr val="tx1"/>
                </a:solidFill>
              </a:rPr>
              <a:t>, with our free resources</a:t>
            </a:r>
          </a:p>
          <a:p>
            <a:pPr marL="342900" indent="-342900">
              <a:buFontTx/>
              <a:buChar char="-"/>
            </a:pPr>
            <a:r>
              <a:rPr lang="en-US" b="1" dirty="0">
                <a:solidFill>
                  <a:schemeClr val="tx1"/>
                </a:solidFill>
              </a:rPr>
              <a:t>Grow a network </a:t>
            </a:r>
            <a:r>
              <a:rPr lang="en-US" dirty="0">
                <a:solidFill>
                  <a:schemeClr val="tx1"/>
                </a:solidFill>
              </a:rPr>
              <a:t>and increase chances to get hired by Microsoft, via student ambassador program</a:t>
            </a:r>
          </a:p>
          <a:p>
            <a:pPr marL="342900" indent="-342900">
              <a:buFontTx/>
              <a:buChar char="-"/>
            </a:pPr>
            <a:r>
              <a:rPr lang="en-US" b="1" dirty="0">
                <a:solidFill>
                  <a:schemeClr val="tx1"/>
                </a:solidFill>
              </a:rPr>
              <a:t>Get set up </a:t>
            </a:r>
            <a:r>
              <a:rPr lang="en-US" dirty="0">
                <a:solidFill>
                  <a:schemeClr val="tx1"/>
                </a:solidFill>
              </a:rPr>
              <a:t>with Azure for students, student pack and more</a:t>
            </a:r>
          </a:p>
        </p:txBody>
      </p:sp>
      <p:pic>
        <p:nvPicPr>
          <p:cNvPr id="15" name="Picture 1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208E1A1-54C5-8A47-8965-C00305ACA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9415" y="2383087"/>
            <a:ext cx="5448300" cy="271516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6E227CC-95E0-1246-B0F0-33D5F5A5A7F2}"/>
              </a:ext>
            </a:extLst>
          </p:cNvPr>
          <p:cNvSpPr txBox="1"/>
          <p:nvPr/>
        </p:nvSpPr>
        <p:spPr>
          <a:xfrm>
            <a:off x="9689629" y="6293190"/>
            <a:ext cx="2361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</a:t>
            </a:r>
            <a:r>
              <a:rPr lang="en-US" dirty="0" err="1">
                <a:solidFill>
                  <a:schemeClr val="tx1"/>
                </a:solidFill>
              </a:rPr>
              <a:t>ka.ms</a:t>
            </a:r>
            <a:r>
              <a:rPr lang="en-US" dirty="0">
                <a:solidFill>
                  <a:schemeClr val="tx1"/>
                </a:solidFill>
              </a:rPr>
              <a:t>/student-hub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831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C45E2-9134-DD37-78EA-85499ED09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1108" y="564810"/>
            <a:ext cx="6760585" cy="1325563"/>
          </a:xfrm>
        </p:spPr>
        <p:txBody>
          <a:bodyPr>
            <a:normAutofit/>
          </a:bodyPr>
          <a:lstStyle/>
          <a:p>
            <a:r>
              <a:rPr lang="en-GB" sz="40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Next steps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1F944D4-EEB6-5528-FBBC-C4C2E2FF8EF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49438" y="2302142"/>
            <a:ext cx="8303705" cy="3806381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GB" sz="4300" dirty="0">
                <a:solidFill>
                  <a:schemeClr val="tx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Resources from today!</a:t>
            </a:r>
            <a:endParaRPr lang="en-GB" sz="4300" dirty="0">
              <a:solidFill>
                <a:schemeClr val="tx1"/>
              </a:solidFill>
              <a:latin typeface="Segoe UI" panose="020B0502040204020203" pitchFamily="34" charset="0"/>
              <a:ea typeface="+mj-ea"/>
              <a:cs typeface="Segoe UI" panose="020B0502040204020203" pitchFamily="34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GB" sz="2200" dirty="0">
                <a:latin typeface="Segoe UI" panose="020B0502040204020203" pitchFamily="34" charset="0"/>
                <a:cs typeface="Segoe UI" panose="020B0502040204020203" pitchFamily="34" charset="0"/>
                <a:hlinkClick r:id="rId2"/>
              </a:rPr>
              <a:t>Microsoft-Build-Student-Developer-Drop-in-day Resources</a:t>
            </a:r>
          </a:p>
          <a:p>
            <a:r>
              <a:rPr lang="en-GB" sz="2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Student Hub</a:t>
            </a:r>
            <a:endParaRPr lang="en-GB" sz="2200" dirty="0">
              <a:solidFill>
                <a:schemeClr val="tx1"/>
              </a:solidFill>
              <a:latin typeface="Segoe UI" panose="020B0502040204020203" pitchFamily="34" charset="0"/>
              <a:ea typeface="+mn-lt"/>
              <a:cs typeface="Segoe UI" panose="020B0502040204020203" pitchFamily="34" charset="0"/>
            </a:endParaRPr>
          </a:p>
          <a:p>
            <a:r>
              <a:rPr lang="en-GB" sz="2200" dirty="0">
                <a:latin typeface="Segoe UI" panose="020B0502040204020203" pitchFamily="34" charset="0"/>
                <a:ea typeface="+mn-lt"/>
                <a:cs typeface="Segoe UI" panose="020B0502040204020203" pitchFamily="34" charset="0"/>
                <a:hlinkClick r:id="rId3"/>
              </a:rPr>
              <a:t>https://aka.ms/learnstudent</a:t>
            </a:r>
            <a:endParaRPr lang="en-GB" sz="22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br>
              <a:rPr lang="en-GB" sz="2200" dirty="0"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GB" sz="2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Cloud Skills Challenge</a:t>
            </a:r>
            <a:br>
              <a:rPr lang="en-GB" sz="2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GB" sz="2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4"/>
              </a:rPr>
              <a:t>https://aka.ms/StudentDeveloperDayChallenge</a:t>
            </a:r>
            <a:r>
              <a:rPr lang="en-GB" sz="2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endParaRPr lang="en-GB" sz="2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GB" sz="2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Azure Skills Navigator</a:t>
            </a:r>
          </a:p>
          <a:p>
            <a:r>
              <a:rPr lang="en-US" sz="2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5"/>
              </a:rPr>
              <a:t>https://</a:t>
            </a:r>
            <a:r>
              <a:rPr lang="en-US" sz="22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5"/>
              </a:rPr>
              <a:t>github.com</a:t>
            </a:r>
            <a:r>
              <a:rPr lang="en-US" sz="2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5"/>
              </a:rPr>
              <a:t>/</a:t>
            </a:r>
            <a:r>
              <a:rPr lang="en-US" sz="22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5"/>
              </a:rPr>
              <a:t>MicrosoftDocs</a:t>
            </a:r>
            <a:r>
              <a:rPr lang="en-US" sz="2200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5"/>
              </a:rPr>
              <a:t>/</a:t>
            </a:r>
            <a:r>
              <a:rPr lang="en-US" sz="2200" dirty="0" err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5"/>
              </a:rPr>
              <a:t>devrampup</a:t>
            </a:r>
            <a:endParaRPr lang="en-US" sz="2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GB" sz="2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GB" sz="2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GB" sz="2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GB" dirty="0">
              <a:cs typeface="Calibri" panose="020F0502020204030204"/>
            </a:endParaRPr>
          </a:p>
          <a:p>
            <a:endParaRPr lang="en-GB" dirty="0">
              <a:cs typeface="Calibri" panose="020F050202020403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ED35C2-DC0B-584D-9C8E-EB977905877B}"/>
              </a:ext>
            </a:extLst>
          </p:cNvPr>
          <p:cNvSpPr txBox="1"/>
          <p:nvPr/>
        </p:nvSpPr>
        <p:spPr>
          <a:xfrm>
            <a:off x="9689629" y="6293190"/>
            <a:ext cx="2361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a</a:t>
            </a:r>
            <a:r>
              <a:rPr lang="en-US" dirty="0" err="1">
                <a:solidFill>
                  <a:schemeClr val="tx1"/>
                </a:solidFill>
              </a:rPr>
              <a:t>ka.ms</a:t>
            </a:r>
            <a:r>
              <a:rPr lang="en-US" dirty="0">
                <a:solidFill>
                  <a:schemeClr val="tx1"/>
                </a:solidFill>
              </a:rPr>
              <a:t>/student-hub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25339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6ECA6DBED6E04B832764514ACDEB77" ma:contentTypeVersion="4" ma:contentTypeDescription="Create a new document." ma:contentTypeScope="" ma:versionID="4f2c1bd337bda89158fababf22dd568a">
  <xsd:schema xmlns:xsd="http://www.w3.org/2001/XMLSchema" xmlns:xs="http://www.w3.org/2001/XMLSchema" xmlns:p="http://schemas.microsoft.com/office/2006/metadata/properties" xmlns:ns2="79de9a30-5bab-4cdf-8ccb-90ca9b42954b" xmlns:ns3="8b1fc5da-70ac-4e94-9a9a-64459a48f628" targetNamespace="http://schemas.microsoft.com/office/2006/metadata/properties" ma:root="true" ma:fieldsID="2f8606a2852f85e0ea63eead42db76c1" ns2:_="" ns3:_="">
    <xsd:import namespace="79de9a30-5bab-4cdf-8ccb-90ca9b42954b"/>
    <xsd:import namespace="8b1fc5da-70ac-4e94-9a9a-64459a48f6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9de9a30-5bab-4cdf-8ccb-90ca9b42954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1fc5da-70ac-4e94-9a9a-64459a48f62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49BFC69-06ED-410C-8828-B94D93EFE204}">
  <ds:schemaRefs>
    <ds:schemaRef ds:uri="79de9a30-5bab-4cdf-8ccb-90ca9b42954b"/>
    <ds:schemaRef ds:uri="8b1fc5da-70ac-4e94-9a9a-64459a48f62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32FA813-4B22-43EA-BFC0-31C4E5029BE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EBDAD63-071A-419C-A49F-2F15C50B09DC}">
  <ds:schemaRefs>
    <ds:schemaRef ds:uri="79de9a30-5bab-4cdf-8ccb-90ca9b42954b"/>
    <ds:schemaRef ds:uri="8b1fc5da-70ac-4e94-9a9a-64459a48f62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1343</TotalTime>
  <Words>149</Words>
  <Application>Microsoft Macintosh PowerPoint</Application>
  <PresentationFormat>Widescreen</PresentationFormat>
  <Paragraphs>31</Paragraphs>
  <Slides>5</Slides>
  <Notes>1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1_Office Theme</vt:lpstr>
      <vt:lpstr>Office Theme</vt:lpstr>
      <vt:lpstr>Showcasing you!</vt:lpstr>
      <vt:lpstr>Microsoft Build: Student Developer Drop-In Day</vt:lpstr>
      <vt:lpstr>Potential time for another quiz</vt:lpstr>
      <vt:lpstr>Student hub landing page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Chris Noring</cp:lastModifiedBy>
  <cp:revision>18</cp:revision>
  <dcterms:created xsi:type="dcterms:W3CDTF">2022-05-17T19:02:22Z</dcterms:created>
  <dcterms:modified xsi:type="dcterms:W3CDTF">2022-05-28T12:10:43Z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0x010100016ECA6DBED6E04B832764514ACDEB77</vt:lpwstr>
  </property>
</Properties>
</file>

<file path=docProps/thumbnail.jpeg>
</file>